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0" r:id="rId4"/>
    <p:sldMasterId id="2147484616" r:id="rId5"/>
  </p:sldMasterIdLst>
  <p:notesMasterIdLst>
    <p:notesMasterId r:id="rId41"/>
  </p:notesMasterIdLst>
  <p:handoutMasterIdLst>
    <p:handoutMasterId r:id="rId42"/>
  </p:handoutMasterIdLst>
  <p:sldIdLst>
    <p:sldId id="334" r:id="rId6"/>
    <p:sldId id="331" r:id="rId7"/>
    <p:sldId id="326" r:id="rId8"/>
    <p:sldId id="332" r:id="rId9"/>
    <p:sldId id="333" r:id="rId10"/>
    <p:sldId id="341" r:id="rId11"/>
    <p:sldId id="368" r:id="rId12"/>
    <p:sldId id="343" r:id="rId13"/>
    <p:sldId id="354" r:id="rId14"/>
    <p:sldId id="355" r:id="rId15"/>
    <p:sldId id="356" r:id="rId16"/>
    <p:sldId id="366" r:id="rId17"/>
    <p:sldId id="369" r:id="rId18"/>
    <p:sldId id="338" r:id="rId19"/>
    <p:sldId id="344" r:id="rId20"/>
    <p:sldId id="345" r:id="rId21"/>
    <p:sldId id="360" r:id="rId22"/>
    <p:sldId id="371" r:id="rId23"/>
    <p:sldId id="358" r:id="rId24"/>
    <p:sldId id="359" r:id="rId25"/>
    <p:sldId id="361" r:id="rId26"/>
    <p:sldId id="362" r:id="rId27"/>
    <p:sldId id="363" r:id="rId28"/>
    <p:sldId id="364" r:id="rId29"/>
    <p:sldId id="365" r:id="rId30"/>
    <p:sldId id="370" r:id="rId31"/>
    <p:sldId id="367" r:id="rId32"/>
    <p:sldId id="346" r:id="rId33"/>
    <p:sldId id="347" r:id="rId34"/>
    <p:sldId id="348" r:id="rId35"/>
    <p:sldId id="349" r:id="rId36"/>
    <p:sldId id="357" r:id="rId37"/>
    <p:sldId id="328" r:id="rId38"/>
    <p:sldId id="372" r:id="rId39"/>
    <p:sldId id="274" r:id="rId4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408" y="5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8A2025-4C9A-4E87-9F15-009754519ABC}" type="doc">
      <dgm:prSet loTypeId="urn:microsoft.com/office/officeart/2018/2/layout/Icon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C4377D46-65B4-4B68-BCB9-58E30A03E151}">
      <dgm:prSet/>
      <dgm:spPr/>
      <dgm:t>
        <a:bodyPr/>
        <a:lstStyle/>
        <a:p>
          <a:pPr>
            <a:lnSpc>
              <a:spcPct val="100000"/>
            </a:lnSpc>
          </a:pPr>
          <a:r>
            <a:rPr lang="en-US" b="0" i="0">
              <a:latin typeface="Times New Roman" panose="02020603050405020304" pitchFamily="18" charset="0"/>
              <a:cs typeface="Times New Roman" panose="02020603050405020304" pitchFamily="18" charset="0"/>
            </a:rPr>
            <a:t>GCP Data prep</a:t>
          </a:r>
          <a:endParaRPr lang="en-US">
            <a:latin typeface="Times New Roman" panose="02020603050405020304" pitchFamily="18" charset="0"/>
            <a:cs typeface="Times New Roman" panose="02020603050405020304" pitchFamily="18" charset="0"/>
          </a:endParaRPr>
        </a:p>
      </dgm:t>
    </dgm:pt>
    <dgm:pt modelId="{DBC4A544-E13E-4B98-814C-12A7AC9FB488}" type="parTrans" cxnId="{5B99B67B-DF96-44E8-BF08-2A90897CF934}">
      <dgm:prSet/>
      <dgm:spPr/>
      <dgm:t>
        <a:bodyPr/>
        <a:lstStyle/>
        <a:p>
          <a:endParaRPr lang="en-US"/>
        </a:p>
      </dgm:t>
    </dgm:pt>
    <dgm:pt modelId="{ABD0FD57-7F30-475A-AAD6-132D16893CED}" type="sibTrans" cxnId="{5B99B67B-DF96-44E8-BF08-2A90897CF934}">
      <dgm:prSet/>
      <dgm:spPr/>
      <dgm:t>
        <a:bodyPr/>
        <a:lstStyle/>
        <a:p>
          <a:endParaRPr lang="en-US"/>
        </a:p>
      </dgm:t>
    </dgm:pt>
    <dgm:pt modelId="{7038B1B4-A6B7-418E-9B7B-93BB0A6130B0}">
      <dgm:prSet/>
      <dgm:spPr/>
      <dgm:t>
        <a:bodyPr/>
        <a:lstStyle/>
        <a:p>
          <a:pPr>
            <a:lnSpc>
              <a:spcPct val="100000"/>
            </a:lnSpc>
          </a:pPr>
          <a:r>
            <a:rPr lang="en-US" b="0" i="0">
              <a:latin typeface="Times New Roman" panose="02020603050405020304" pitchFamily="18" charset="0"/>
              <a:cs typeface="Times New Roman" panose="02020603050405020304" pitchFamily="18" charset="0"/>
            </a:rPr>
            <a:t>Big Query</a:t>
          </a:r>
          <a:endParaRPr lang="en-US">
            <a:latin typeface="Times New Roman" panose="02020603050405020304" pitchFamily="18" charset="0"/>
            <a:cs typeface="Times New Roman" panose="02020603050405020304" pitchFamily="18" charset="0"/>
          </a:endParaRPr>
        </a:p>
      </dgm:t>
    </dgm:pt>
    <dgm:pt modelId="{56668023-8BB4-4CAD-809A-63729692415B}" type="parTrans" cxnId="{353CDA84-994A-4C77-82B7-7525FF4FB461}">
      <dgm:prSet/>
      <dgm:spPr/>
      <dgm:t>
        <a:bodyPr/>
        <a:lstStyle/>
        <a:p>
          <a:endParaRPr lang="en-US"/>
        </a:p>
      </dgm:t>
    </dgm:pt>
    <dgm:pt modelId="{316A7CF0-09B1-4670-AA65-7D6EC74A3A8C}" type="sibTrans" cxnId="{353CDA84-994A-4C77-82B7-7525FF4FB461}">
      <dgm:prSet/>
      <dgm:spPr/>
      <dgm:t>
        <a:bodyPr/>
        <a:lstStyle/>
        <a:p>
          <a:endParaRPr lang="en-US"/>
        </a:p>
      </dgm:t>
    </dgm:pt>
    <dgm:pt modelId="{CD4463D2-3D82-4A2E-9193-E51BE1BB50FC}">
      <dgm:prSet/>
      <dgm:spPr/>
      <dgm:t>
        <a:bodyPr/>
        <a:lstStyle/>
        <a:p>
          <a:pPr>
            <a:lnSpc>
              <a:spcPct val="100000"/>
            </a:lnSpc>
          </a:pPr>
          <a:r>
            <a:rPr lang="en-US" b="0" i="0">
              <a:latin typeface="Times New Roman" panose="02020603050405020304" pitchFamily="18" charset="0"/>
              <a:cs typeface="Times New Roman" panose="02020603050405020304" pitchFamily="18" charset="0"/>
            </a:rPr>
            <a:t>Tableau Prep</a:t>
          </a:r>
          <a:endParaRPr lang="en-US">
            <a:latin typeface="Times New Roman" panose="02020603050405020304" pitchFamily="18" charset="0"/>
            <a:cs typeface="Times New Roman" panose="02020603050405020304" pitchFamily="18" charset="0"/>
          </a:endParaRPr>
        </a:p>
      </dgm:t>
    </dgm:pt>
    <dgm:pt modelId="{F88D3D3F-126A-4070-B0A2-445F35388061}" type="parTrans" cxnId="{A8E6987A-3AC6-412E-89AE-90CABB9C7865}">
      <dgm:prSet/>
      <dgm:spPr/>
      <dgm:t>
        <a:bodyPr/>
        <a:lstStyle/>
        <a:p>
          <a:endParaRPr lang="en-US"/>
        </a:p>
      </dgm:t>
    </dgm:pt>
    <dgm:pt modelId="{056137F5-0A7A-427E-B33F-B1BDABD38D3D}" type="sibTrans" cxnId="{A8E6987A-3AC6-412E-89AE-90CABB9C7865}">
      <dgm:prSet/>
      <dgm:spPr/>
      <dgm:t>
        <a:bodyPr/>
        <a:lstStyle/>
        <a:p>
          <a:endParaRPr lang="en-US"/>
        </a:p>
      </dgm:t>
    </dgm:pt>
    <dgm:pt modelId="{34AF75A5-7CF9-4AD4-AB12-5E5BC5980B45}" type="pres">
      <dgm:prSet presAssocID="{F08A2025-4C9A-4E87-9F15-009754519ABC}" presName="root" presStyleCnt="0">
        <dgm:presLayoutVars>
          <dgm:dir/>
          <dgm:resizeHandles val="exact"/>
        </dgm:presLayoutVars>
      </dgm:prSet>
      <dgm:spPr/>
    </dgm:pt>
    <dgm:pt modelId="{409B8869-9632-4CBE-B568-B817F36841B2}" type="pres">
      <dgm:prSet presAssocID="{C4377D46-65B4-4B68-BCB9-58E30A03E151}" presName="compNode" presStyleCnt="0"/>
      <dgm:spPr/>
    </dgm:pt>
    <dgm:pt modelId="{0758D539-7482-4BC3-AE3F-1FFF101D7F05}" type="pres">
      <dgm:prSet presAssocID="{C4377D46-65B4-4B68-BCB9-58E30A03E15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a:noFill/>
        </a:ln>
      </dgm:spPr>
    </dgm:pt>
    <dgm:pt modelId="{F2A71BE2-003F-477B-99EE-D96FB5A1C695}" type="pres">
      <dgm:prSet presAssocID="{C4377D46-65B4-4B68-BCB9-58E30A03E151}" presName="spaceRect" presStyleCnt="0"/>
      <dgm:spPr/>
    </dgm:pt>
    <dgm:pt modelId="{9967E6C2-90CF-491D-BA08-FDA0367EEC2E}" type="pres">
      <dgm:prSet presAssocID="{C4377D46-65B4-4B68-BCB9-58E30A03E151}" presName="textRect" presStyleLbl="revTx" presStyleIdx="0" presStyleCnt="3">
        <dgm:presLayoutVars>
          <dgm:chMax val="1"/>
          <dgm:chPref val="1"/>
        </dgm:presLayoutVars>
      </dgm:prSet>
      <dgm:spPr/>
    </dgm:pt>
    <dgm:pt modelId="{81855FFE-00AA-4BF3-B45D-C58FFECF4177}" type="pres">
      <dgm:prSet presAssocID="{ABD0FD57-7F30-475A-AAD6-132D16893CED}" presName="sibTrans" presStyleCnt="0"/>
      <dgm:spPr/>
    </dgm:pt>
    <dgm:pt modelId="{B809028F-4645-4AEE-8771-D6DC933F76E3}" type="pres">
      <dgm:prSet presAssocID="{7038B1B4-A6B7-418E-9B7B-93BB0A6130B0}" presName="compNode" presStyleCnt="0"/>
      <dgm:spPr/>
    </dgm:pt>
    <dgm:pt modelId="{33E12363-80E9-48DE-BB45-B57292ACAB51}" type="pres">
      <dgm:prSet presAssocID="{7038B1B4-A6B7-418E-9B7B-93BB0A6130B0}"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a:noFill/>
        </a:ln>
      </dgm:spPr>
    </dgm:pt>
    <dgm:pt modelId="{5C1705EC-7130-47E5-B365-9217A40FDAA3}" type="pres">
      <dgm:prSet presAssocID="{7038B1B4-A6B7-418E-9B7B-93BB0A6130B0}" presName="spaceRect" presStyleCnt="0"/>
      <dgm:spPr/>
    </dgm:pt>
    <dgm:pt modelId="{1728B214-BB96-4E84-AC1F-A2F14E6BB69A}" type="pres">
      <dgm:prSet presAssocID="{7038B1B4-A6B7-418E-9B7B-93BB0A6130B0}" presName="textRect" presStyleLbl="revTx" presStyleIdx="1" presStyleCnt="3">
        <dgm:presLayoutVars>
          <dgm:chMax val="1"/>
          <dgm:chPref val="1"/>
        </dgm:presLayoutVars>
      </dgm:prSet>
      <dgm:spPr/>
    </dgm:pt>
    <dgm:pt modelId="{C2FF70A5-4723-4ACE-BE52-7748E155CDBB}" type="pres">
      <dgm:prSet presAssocID="{316A7CF0-09B1-4670-AA65-7D6EC74A3A8C}" presName="sibTrans" presStyleCnt="0"/>
      <dgm:spPr/>
    </dgm:pt>
    <dgm:pt modelId="{20BCEA09-C45F-4ADF-8F34-81BB4AF9620E}" type="pres">
      <dgm:prSet presAssocID="{CD4463D2-3D82-4A2E-9193-E51BE1BB50FC}" presName="compNode" presStyleCnt="0"/>
      <dgm:spPr/>
    </dgm:pt>
    <dgm:pt modelId="{0AABE22B-6E04-4580-9392-9AE7EDF537F1}" type="pres">
      <dgm:prSet presAssocID="{CD4463D2-3D82-4A2E-9193-E51BE1BB50FC}"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745316E5-0AC9-45D0-B862-597BE95C6EF7}" type="pres">
      <dgm:prSet presAssocID="{CD4463D2-3D82-4A2E-9193-E51BE1BB50FC}" presName="spaceRect" presStyleCnt="0"/>
      <dgm:spPr/>
    </dgm:pt>
    <dgm:pt modelId="{46DD32F5-049C-4506-896B-15267D4323F3}" type="pres">
      <dgm:prSet presAssocID="{CD4463D2-3D82-4A2E-9193-E51BE1BB50FC}" presName="textRect" presStyleLbl="revTx" presStyleIdx="2" presStyleCnt="3">
        <dgm:presLayoutVars>
          <dgm:chMax val="1"/>
          <dgm:chPref val="1"/>
        </dgm:presLayoutVars>
      </dgm:prSet>
      <dgm:spPr/>
    </dgm:pt>
  </dgm:ptLst>
  <dgm:cxnLst>
    <dgm:cxn modelId="{06A9C90F-8977-4A39-8A3F-8EECE65DFA38}" type="presOf" srcId="{C4377D46-65B4-4B68-BCB9-58E30A03E151}" destId="{9967E6C2-90CF-491D-BA08-FDA0367EEC2E}" srcOrd="0" destOrd="0" presId="urn:microsoft.com/office/officeart/2018/2/layout/IconLabelList"/>
    <dgm:cxn modelId="{030F613F-3DDF-4A28-B4E7-3EA7379AD37E}" type="presOf" srcId="{CD4463D2-3D82-4A2E-9193-E51BE1BB50FC}" destId="{46DD32F5-049C-4506-896B-15267D4323F3}" srcOrd="0" destOrd="0" presId="urn:microsoft.com/office/officeart/2018/2/layout/IconLabelList"/>
    <dgm:cxn modelId="{945CB253-D265-4EAF-AF7E-2528F0F40FC9}" type="presOf" srcId="{7038B1B4-A6B7-418E-9B7B-93BB0A6130B0}" destId="{1728B214-BB96-4E84-AC1F-A2F14E6BB69A}" srcOrd="0" destOrd="0" presId="urn:microsoft.com/office/officeart/2018/2/layout/IconLabelList"/>
    <dgm:cxn modelId="{A8E6987A-3AC6-412E-89AE-90CABB9C7865}" srcId="{F08A2025-4C9A-4E87-9F15-009754519ABC}" destId="{CD4463D2-3D82-4A2E-9193-E51BE1BB50FC}" srcOrd="2" destOrd="0" parTransId="{F88D3D3F-126A-4070-B0A2-445F35388061}" sibTransId="{056137F5-0A7A-427E-B33F-B1BDABD38D3D}"/>
    <dgm:cxn modelId="{5B99B67B-DF96-44E8-BF08-2A90897CF934}" srcId="{F08A2025-4C9A-4E87-9F15-009754519ABC}" destId="{C4377D46-65B4-4B68-BCB9-58E30A03E151}" srcOrd="0" destOrd="0" parTransId="{DBC4A544-E13E-4B98-814C-12A7AC9FB488}" sibTransId="{ABD0FD57-7F30-475A-AAD6-132D16893CED}"/>
    <dgm:cxn modelId="{353CDA84-994A-4C77-82B7-7525FF4FB461}" srcId="{F08A2025-4C9A-4E87-9F15-009754519ABC}" destId="{7038B1B4-A6B7-418E-9B7B-93BB0A6130B0}" srcOrd="1" destOrd="0" parTransId="{56668023-8BB4-4CAD-809A-63729692415B}" sibTransId="{316A7CF0-09B1-4670-AA65-7D6EC74A3A8C}"/>
    <dgm:cxn modelId="{5F5CB8D4-392D-47B9-B3B1-33853B24F54D}" type="presOf" srcId="{F08A2025-4C9A-4E87-9F15-009754519ABC}" destId="{34AF75A5-7CF9-4AD4-AB12-5E5BC5980B45}" srcOrd="0" destOrd="0" presId="urn:microsoft.com/office/officeart/2018/2/layout/IconLabelList"/>
    <dgm:cxn modelId="{825E040B-6E99-4E15-A525-C1C36112CD74}" type="presParOf" srcId="{34AF75A5-7CF9-4AD4-AB12-5E5BC5980B45}" destId="{409B8869-9632-4CBE-B568-B817F36841B2}" srcOrd="0" destOrd="0" presId="urn:microsoft.com/office/officeart/2018/2/layout/IconLabelList"/>
    <dgm:cxn modelId="{51A01FD0-0726-4CBF-ADC1-D261BDE1280D}" type="presParOf" srcId="{409B8869-9632-4CBE-B568-B817F36841B2}" destId="{0758D539-7482-4BC3-AE3F-1FFF101D7F05}" srcOrd="0" destOrd="0" presId="urn:microsoft.com/office/officeart/2018/2/layout/IconLabelList"/>
    <dgm:cxn modelId="{B599B63F-4D39-4FEC-B5FF-317B10272A2D}" type="presParOf" srcId="{409B8869-9632-4CBE-B568-B817F36841B2}" destId="{F2A71BE2-003F-477B-99EE-D96FB5A1C695}" srcOrd="1" destOrd="0" presId="urn:microsoft.com/office/officeart/2018/2/layout/IconLabelList"/>
    <dgm:cxn modelId="{4C857EA0-BB05-4634-922C-9DB56F31EBFE}" type="presParOf" srcId="{409B8869-9632-4CBE-B568-B817F36841B2}" destId="{9967E6C2-90CF-491D-BA08-FDA0367EEC2E}" srcOrd="2" destOrd="0" presId="urn:microsoft.com/office/officeart/2018/2/layout/IconLabelList"/>
    <dgm:cxn modelId="{C51AF602-00BC-422C-BBA7-5B94CBA6B939}" type="presParOf" srcId="{34AF75A5-7CF9-4AD4-AB12-5E5BC5980B45}" destId="{81855FFE-00AA-4BF3-B45D-C58FFECF4177}" srcOrd="1" destOrd="0" presId="urn:microsoft.com/office/officeart/2018/2/layout/IconLabelList"/>
    <dgm:cxn modelId="{91CB32D3-2AF4-4A2B-820F-9072AC1B763C}" type="presParOf" srcId="{34AF75A5-7CF9-4AD4-AB12-5E5BC5980B45}" destId="{B809028F-4645-4AEE-8771-D6DC933F76E3}" srcOrd="2" destOrd="0" presId="urn:microsoft.com/office/officeart/2018/2/layout/IconLabelList"/>
    <dgm:cxn modelId="{4D3DD89C-A934-4003-A7F5-B5BD7A591699}" type="presParOf" srcId="{B809028F-4645-4AEE-8771-D6DC933F76E3}" destId="{33E12363-80E9-48DE-BB45-B57292ACAB51}" srcOrd="0" destOrd="0" presId="urn:microsoft.com/office/officeart/2018/2/layout/IconLabelList"/>
    <dgm:cxn modelId="{4F9D14A1-45AD-4ED2-B343-476A3E398385}" type="presParOf" srcId="{B809028F-4645-4AEE-8771-D6DC933F76E3}" destId="{5C1705EC-7130-47E5-B365-9217A40FDAA3}" srcOrd="1" destOrd="0" presId="urn:microsoft.com/office/officeart/2018/2/layout/IconLabelList"/>
    <dgm:cxn modelId="{7604A162-5528-4B90-A037-FAF681C7B3A0}" type="presParOf" srcId="{B809028F-4645-4AEE-8771-D6DC933F76E3}" destId="{1728B214-BB96-4E84-AC1F-A2F14E6BB69A}" srcOrd="2" destOrd="0" presId="urn:microsoft.com/office/officeart/2018/2/layout/IconLabelList"/>
    <dgm:cxn modelId="{A7343C2E-4914-4E12-9FE1-331758645375}" type="presParOf" srcId="{34AF75A5-7CF9-4AD4-AB12-5E5BC5980B45}" destId="{C2FF70A5-4723-4ACE-BE52-7748E155CDBB}" srcOrd="3" destOrd="0" presId="urn:microsoft.com/office/officeart/2018/2/layout/IconLabelList"/>
    <dgm:cxn modelId="{C7374133-730F-4F17-874B-DE6E512BE737}" type="presParOf" srcId="{34AF75A5-7CF9-4AD4-AB12-5E5BC5980B45}" destId="{20BCEA09-C45F-4ADF-8F34-81BB4AF9620E}" srcOrd="4" destOrd="0" presId="urn:microsoft.com/office/officeart/2018/2/layout/IconLabelList"/>
    <dgm:cxn modelId="{C378698A-5DFE-428B-896C-C18160E947B5}" type="presParOf" srcId="{20BCEA09-C45F-4ADF-8F34-81BB4AF9620E}" destId="{0AABE22B-6E04-4580-9392-9AE7EDF537F1}" srcOrd="0" destOrd="0" presId="urn:microsoft.com/office/officeart/2018/2/layout/IconLabelList"/>
    <dgm:cxn modelId="{B3E79BBC-D3B8-42F8-994C-12534267B6EA}" type="presParOf" srcId="{20BCEA09-C45F-4ADF-8F34-81BB4AF9620E}" destId="{745316E5-0AC9-45D0-B862-597BE95C6EF7}" srcOrd="1" destOrd="0" presId="urn:microsoft.com/office/officeart/2018/2/layout/IconLabelList"/>
    <dgm:cxn modelId="{82D21A11-A602-465E-8EAA-E0F856C5C291}" type="presParOf" srcId="{20BCEA09-C45F-4ADF-8F34-81BB4AF9620E}" destId="{46DD32F5-049C-4506-896B-15267D4323F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8D539-7482-4BC3-AE3F-1FFF101D7F05}">
      <dsp:nvSpPr>
        <dsp:cNvPr id="0" name=""/>
        <dsp:cNvSpPr/>
      </dsp:nvSpPr>
      <dsp:spPr>
        <a:xfrm>
          <a:off x="923249" y="384256"/>
          <a:ext cx="1250177" cy="125017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67E6C2-90CF-491D-BA08-FDA0367EEC2E}">
      <dsp:nvSpPr>
        <dsp:cNvPr id="0" name=""/>
        <dsp:cNvSpPr/>
      </dsp:nvSpPr>
      <dsp:spPr>
        <a:xfrm>
          <a:off x="159251" y="1982204"/>
          <a:ext cx="277817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0" i="0" kern="1200">
              <a:latin typeface="Times New Roman" panose="02020603050405020304" pitchFamily="18" charset="0"/>
              <a:cs typeface="Times New Roman" panose="02020603050405020304" pitchFamily="18" charset="0"/>
            </a:rPr>
            <a:t>GCP Data prep</a:t>
          </a:r>
          <a:endParaRPr lang="en-US" sz="3600" kern="1200">
            <a:latin typeface="Times New Roman" panose="02020603050405020304" pitchFamily="18" charset="0"/>
            <a:cs typeface="Times New Roman" panose="02020603050405020304" pitchFamily="18" charset="0"/>
          </a:endParaRPr>
        </a:p>
      </dsp:txBody>
      <dsp:txXfrm>
        <a:off x="159251" y="1982204"/>
        <a:ext cx="2778172" cy="720000"/>
      </dsp:txXfrm>
    </dsp:sp>
    <dsp:sp modelId="{33E12363-80E9-48DE-BB45-B57292ACAB51}">
      <dsp:nvSpPr>
        <dsp:cNvPr id="0" name=""/>
        <dsp:cNvSpPr/>
      </dsp:nvSpPr>
      <dsp:spPr>
        <a:xfrm>
          <a:off x="4187602" y="384256"/>
          <a:ext cx="1250177" cy="125017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728B214-BB96-4E84-AC1F-A2F14E6BB69A}">
      <dsp:nvSpPr>
        <dsp:cNvPr id="0" name=""/>
        <dsp:cNvSpPr/>
      </dsp:nvSpPr>
      <dsp:spPr>
        <a:xfrm>
          <a:off x="3423605" y="1982204"/>
          <a:ext cx="277817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0" i="0" kern="1200">
              <a:latin typeface="Times New Roman" panose="02020603050405020304" pitchFamily="18" charset="0"/>
              <a:cs typeface="Times New Roman" panose="02020603050405020304" pitchFamily="18" charset="0"/>
            </a:rPr>
            <a:t>Big Query</a:t>
          </a:r>
          <a:endParaRPr lang="en-US" sz="3600" kern="1200">
            <a:latin typeface="Times New Roman" panose="02020603050405020304" pitchFamily="18" charset="0"/>
            <a:cs typeface="Times New Roman" panose="02020603050405020304" pitchFamily="18" charset="0"/>
          </a:endParaRPr>
        </a:p>
      </dsp:txBody>
      <dsp:txXfrm>
        <a:off x="3423605" y="1982204"/>
        <a:ext cx="2778172" cy="720000"/>
      </dsp:txXfrm>
    </dsp:sp>
    <dsp:sp modelId="{0AABE22B-6E04-4580-9392-9AE7EDF537F1}">
      <dsp:nvSpPr>
        <dsp:cNvPr id="0" name=""/>
        <dsp:cNvSpPr/>
      </dsp:nvSpPr>
      <dsp:spPr>
        <a:xfrm>
          <a:off x="7451955" y="384256"/>
          <a:ext cx="1250177" cy="1250177"/>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6DD32F5-049C-4506-896B-15267D4323F3}">
      <dsp:nvSpPr>
        <dsp:cNvPr id="0" name=""/>
        <dsp:cNvSpPr/>
      </dsp:nvSpPr>
      <dsp:spPr>
        <a:xfrm>
          <a:off x="6687958" y="1982204"/>
          <a:ext cx="277817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b="0" i="0" kern="1200">
              <a:latin typeface="Times New Roman" panose="02020603050405020304" pitchFamily="18" charset="0"/>
              <a:cs typeface="Times New Roman" panose="02020603050405020304" pitchFamily="18" charset="0"/>
            </a:rPr>
            <a:t>Tableau Prep</a:t>
          </a:r>
          <a:endParaRPr lang="en-US" sz="3600" kern="1200">
            <a:latin typeface="Times New Roman" panose="02020603050405020304" pitchFamily="18" charset="0"/>
            <a:cs typeface="Times New Roman" panose="02020603050405020304" pitchFamily="18" charset="0"/>
          </a:endParaRPr>
        </a:p>
      </dsp:txBody>
      <dsp:txXfrm>
        <a:off x="6687958" y="1982204"/>
        <a:ext cx="2778172"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4CB405-BC11-414E-B0F4-9E1C4642FE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71A09E4-E76E-43B1-9270-846FE19D3E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US"/>
              <a:t>7 March 2024</a:t>
            </a:r>
          </a:p>
        </p:txBody>
      </p:sp>
      <p:sp>
        <p:nvSpPr>
          <p:cNvPr id="4" name="Footer Placeholder 3">
            <a:extLst>
              <a:ext uri="{FF2B5EF4-FFF2-40B4-BE49-F238E27FC236}">
                <a16:creationId xmlns:a16="http://schemas.microsoft.com/office/drawing/2014/main" id="{44791962-6490-4685-B760-76A1628AD5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3697A7F-1461-4B81-83F2-8C494CFB80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0D51C3-EABD-4553-9DC0-81CFC2A7F30E}" type="slidenum">
              <a:rPr lang="en-US" smtClean="0"/>
              <a:t>‹#›</a:t>
            </a:fld>
            <a:endParaRPr lang="en-US"/>
          </a:p>
        </p:txBody>
      </p:sp>
    </p:spTree>
    <p:extLst>
      <p:ext uri="{BB962C8B-B14F-4D97-AF65-F5344CB8AC3E}">
        <p14:creationId xmlns:p14="http://schemas.microsoft.com/office/powerpoint/2010/main" val="398146132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n-US"/>
              <a:t>7 March 2024</a:t>
            </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279F17-7BA4-49BC-BB37-7F646CF8D2F0}" type="slidenum">
              <a:rPr lang="en-US" smtClean="0"/>
              <a:t>‹#›</a:t>
            </a:fld>
            <a:endParaRPr lang="en-US"/>
          </a:p>
        </p:txBody>
      </p:sp>
    </p:spTree>
    <p:extLst>
      <p:ext uri="{BB962C8B-B14F-4D97-AF65-F5344CB8AC3E}">
        <p14:creationId xmlns:p14="http://schemas.microsoft.com/office/powerpoint/2010/main" val="4265740437"/>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0279F17-7BA4-49BC-BB37-7F646CF8D2F0}" type="slidenum">
              <a:rPr lang="en-US" smtClean="0"/>
              <a:t>27</a:t>
            </a:fld>
            <a:endParaRPr lang="en-US"/>
          </a:p>
        </p:txBody>
      </p:sp>
      <p:sp>
        <p:nvSpPr>
          <p:cNvPr id="8" name="Date Placeholder 7">
            <a:extLst>
              <a:ext uri="{FF2B5EF4-FFF2-40B4-BE49-F238E27FC236}">
                <a16:creationId xmlns:a16="http://schemas.microsoft.com/office/drawing/2014/main" id="{FA63F475-FCC2-FEE5-011A-933E2D6051D7}"/>
              </a:ext>
            </a:extLst>
          </p:cNvPr>
          <p:cNvSpPr>
            <a:spLocks noGrp="1"/>
          </p:cNvSpPr>
          <p:nvPr>
            <p:ph type="dt" idx="1"/>
          </p:nvPr>
        </p:nvSpPr>
        <p:spPr/>
        <p:txBody>
          <a:bodyPr/>
          <a:lstStyle/>
          <a:p>
            <a:r>
              <a:rPr lang="en-US"/>
              <a:t>7 March 2024</a:t>
            </a:r>
          </a:p>
        </p:txBody>
      </p:sp>
      <p:sp>
        <p:nvSpPr>
          <p:cNvPr id="9" name="Footer Placeholder 8">
            <a:extLst>
              <a:ext uri="{FF2B5EF4-FFF2-40B4-BE49-F238E27FC236}">
                <a16:creationId xmlns:a16="http://schemas.microsoft.com/office/drawing/2014/main" id="{694411DE-7467-8127-4786-379420964E1E}"/>
              </a:ext>
            </a:extLst>
          </p:cNvPr>
          <p:cNvSpPr>
            <a:spLocks noGrp="1"/>
          </p:cNvSpPr>
          <p:nvPr>
            <p:ph type="ftr" sz="quarter" idx="4"/>
          </p:nvPr>
        </p:nvSpPr>
        <p:spPr/>
        <p:txBody>
          <a:bodyPr/>
          <a:lstStyle/>
          <a:p>
            <a:endParaRPr lang="en-US"/>
          </a:p>
        </p:txBody>
      </p:sp>
      <p:sp>
        <p:nvSpPr>
          <p:cNvPr id="10" name="Header Placeholder 9">
            <a:extLst>
              <a:ext uri="{FF2B5EF4-FFF2-40B4-BE49-F238E27FC236}">
                <a16:creationId xmlns:a16="http://schemas.microsoft.com/office/drawing/2014/main" id="{B0D5C50B-F3FE-3792-F48C-462E6DE216F1}"/>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58638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0279F17-7BA4-49BC-BB37-7F646CF8D2F0}" type="slidenum">
              <a:rPr lang="en-US" smtClean="0"/>
              <a:t>28</a:t>
            </a:fld>
            <a:endParaRPr lang="en-US"/>
          </a:p>
        </p:txBody>
      </p:sp>
      <p:sp>
        <p:nvSpPr>
          <p:cNvPr id="8" name="Date Placeholder 7">
            <a:extLst>
              <a:ext uri="{FF2B5EF4-FFF2-40B4-BE49-F238E27FC236}">
                <a16:creationId xmlns:a16="http://schemas.microsoft.com/office/drawing/2014/main" id="{FA63F475-FCC2-FEE5-011A-933E2D6051D7}"/>
              </a:ext>
            </a:extLst>
          </p:cNvPr>
          <p:cNvSpPr>
            <a:spLocks noGrp="1"/>
          </p:cNvSpPr>
          <p:nvPr>
            <p:ph type="dt" idx="1"/>
          </p:nvPr>
        </p:nvSpPr>
        <p:spPr/>
        <p:txBody>
          <a:bodyPr/>
          <a:lstStyle/>
          <a:p>
            <a:r>
              <a:rPr lang="en-US"/>
              <a:t>7 March 2024</a:t>
            </a:r>
          </a:p>
        </p:txBody>
      </p:sp>
      <p:sp>
        <p:nvSpPr>
          <p:cNvPr id="9" name="Footer Placeholder 8">
            <a:extLst>
              <a:ext uri="{FF2B5EF4-FFF2-40B4-BE49-F238E27FC236}">
                <a16:creationId xmlns:a16="http://schemas.microsoft.com/office/drawing/2014/main" id="{694411DE-7467-8127-4786-379420964E1E}"/>
              </a:ext>
            </a:extLst>
          </p:cNvPr>
          <p:cNvSpPr>
            <a:spLocks noGrp="1"/>
          </p:cNvSpPr>
          <p:nvPr>
            <p:ph type="ftr" sz="quarter" idx="4"/>
          </p:nvPr>
        </p:nvSpPr>
        <p:spPr/>
        <p:txBody>
          <a:bodyPr/>
          <a:lstStyle/>
          <a:p>
            <a:endParaRPr lang="en-US"/>
          </a:p>
        </p:txBody>
      </p:sp>
      <p:sp>
        <p:nvSpPr>
          <p:cNvPr id="10" name="Header Placeholder 9">
            <a:extLst>
              <a:ext uri="{FF2B5EF4-FFF2-40B4-BE49-F238E27FC236}">
                <a16:creationId xmlns:a16="http://schemas.microsoft.com/office/drawing/2014/main" id="{B0D5C50B-F3FE-3792-F48C-462E6DE216F1}"/>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664101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0279F17-7BA4-49BC-BB37-7F646CF8D2F0}" type="slidenum">
              <a:rPr lang="en-US" smtClean="0"/>
              <a:t>29</a:t>
            </a:fld>
            <a:endParaRPr lang="en-US"/>
          </a:p>
        </p:txBody>
      </p:sp>
      <p:sp>
        <p:nvSpPr>
          <p:cNvPr id="8" name="Date Placeholder 7">
            <a:extLst>
              <a:ext uri="{FF2B5EF4-FFF2-40B4-BE49-F238E27FC236}">
                <a16:creationId xmlns:a16="http://schemas.microsoft.com/office/drawing/2014/main" id="{DB20E5C2-60D4-A8E9-D822-85583463D2C9}"/>
              </a:ext>
            </a:extLst>
          </p:cNvPr>
          <p:cNvSpPr>
            <a:spLocks noGrp="1"/>
          </p:cNvSpPr>
          <p:nvPr>
            <p:ph type="dt" idx="1"/>
          </p:nvPr>
        </p:nvSpPr>
        <p:spPr/>
        <p:txBody>
          <a:bodyPr/>
          <a:lstStyle/>
          <a:p>
            <a:r>
              <a:rPr lang="en-US"/>
              <a:t>7 March 2024</a:t>
            </a:r>
          </a:p>
        </p:txBody>
      </p:sp>
      <p:sp>
        <p:nvSpPr>
          <p:cNvPr id="9" name="Footer Placeholder 8">
            <a:extLst>
              <a:ext uri="{FF2B5EF4-FFF2-40B4-BE49-F238E27FC236}">
                <a16:creationId xmlns:a16="http://schemas.microsoft.com/office/drawing/2014/main" id="{94C073FE-C154-9126-48EB-867387BF699B}"/>
              </a:ext>
            </a:extLst>
          </p:cNvPr>
          <p:cNvSpPr>
            <a:spLocks noGrp="1"/>
          </p:cNvSpPr>
          <p:nvPr>
            <p:ph type="ftr" sz="quarter" idx="4"/>
          </p:nvPr>
        </p:nvSpPr>
        <p:spPr/>
        <p:txBody>
          <a:bodyPr/>
          <a:lstStyle/>
          <a:p>
            <a:endParaRPr lang="en-US"/>
          </a:p>
        </p:txBody>
      </p:sp>
      <p:sp>
        <p:nvSpPr>
          <p:cNvPr id="10" name="Header Placeholder 9">
            <a:extLst>
              <a:ext uri="{FF2B5EF4-FFF2-40B4-BE49-F238E27FC236}">
                <a16:creationId xmlns:a16="http://schemas.microsoft.com/office/drawing/2014/main" id="{A2A07B95-2DF8-C8B3-C0DA-2EA89FBC9797}"/>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069893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0279F17-7BA4-49BC-BB37-7F646CF8D2F0}" type="slidenum">
              <a:rPr lang="en-US" smtClean="0"/>
              <a:t>30</a:t>
            </a:fld>
            <a:endParaRPr lang="en-US"/>
          </a:p>
        </p:txBody>
      </p:sp>
      <p:sp>
        <p:nvSpPr>
          <p:cNvPr id="8" name="Date Placeholder 7">
            <a:extLst>
              <a:ext uri="{FF2B5EF4-FFF2-40B4-BE49-F238E27FC236}">
                <a16:creationId xmlns:a16="http://schemas.microsoft.com/office/drawing/2014/main" id="{4926AC03-D2FC-4C2D-AA56-0EC61D4959AD}"/>
              </a:ext>
            </a:extLst>
          </p:cNvPr>
          <p:cNvSpPr>
            <a:spLocks noGrp="1"/>
          </p:cNvSpPr>
          <p:nvPr>
            <p:ph type="dt" idx="1"/>
          </p:nvPr>
        </p:nvSpPr>
        <p:spPr/>
        <p:txBody>
          <a:bodyPr/>
          <a:lstStyle/>
          <a:p>
            <a:r>
              <a:rPr lang="en-US"/>
              <a:t>7 March 2024</a:t>
            </a:r>
          </a:p>
        </p:txBody>
      </p:sp>
      <p:sp>
        <p:nvSpPr>
          <p:cNvPr id="9" name="Footer Placeholder 8">
            <a:extLst>
              <a:ext uri="{FF2B5EF4-FFF2-40B4-BE49-F238E27FC236}">
                <a16:creationId xmlns:a16="http://schemas.microsoft.com/office/drawing/2014/main" id="{E0E98753-2EA4-7E19-78BD-5C0184DF15BA}"/>
              </a:ext>
            </a:extLst>
          </p:cNvPr>
          <p:cNvSpPr>
            <a:spLocks noGrp="1"/>
          </p:cNvSpPr>
          <p:nvPr>
            <p:ph type="ftr" sz="quarter" idx="4"/>
          </p:nvPr>
        </p:nvSpPr>
        <p:spPr/>
        <p:txBody>
          <a:bodyPr/>
          <a:lstStyle/>
          <a:p>
            <a:endParaRPr lang="en-US"/>
          </a:p>
        </p:txBody>
      </p:sp>
      <p:sp>
        <p:nvSpPr>
          <p:cNvPr id="10" name="Header Placeholder 9">
            <a:extLst>
              <a:ext uri="{FF2B5EF4-FFF2-40B4-BE49-F238E27FC236}">
                <a16:creationId xmlns:a16="http://schemas.microsoft.com/office/drawing/2014/main" id="{A931E62F-783A-5C48-FF02-B4C60FD6653B}"/>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550970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0279F17-7BA4-49BC-BB37-7F646CF8D2F0}" type="slidenum">
              <a:rPr lang="en-US" smtClean="0"/>
              <a:t>31</a:t>
            </a:fld>
            <a:endParaRPr lang="en-US"/>
          </a:p>
        </p:txBody>
      </p:sp>
      <p:sp>
        <p:nvSpPr>
          <p:cNvPr id="8" name="Date Placeholder 7">
            <a:extLst>
              <a:ext uri="{FF2B5EF4-FFF2-40B4-BE49-F238E27FC236}">
                <a16:creationId xmlns:a16="http://schemas.microsoft.com/office/drawing/2014/main" id="{72FC7702-16DA-B690-D25B-BA4276118745}"/>
              </a:ext>
            </a:extLst>
          </p:cNvPr>
          <p:cNvSpPr>
            <a:spLocks noGrp="1"/>
          </p:cNvSpPr>
          <p:nvPr>
            <p:ph type="dt" idx="1"/>
          </p:nvPr>
        </p:nvSpPr>
        <p:spPr/>
        <p:txBody>
          <a:bodyPr/>
          <a:lstStyle/>
          <a:p>
            <a:r>
              <a:rPr lang="en-US"/>
              <a:t>7 March 2024</a:t>
            </a:r>
          </a:p>
        </p:txBody>
      </p:sp>
      <p:sp>
        <p:nvSpPr>
          <p:cNvPr id="9" name="Footer Placeholder 8">
            <a:extLst>
              <a:ext uri="{FF2B5EF4-FFF2-40B4-BE49-F238E27FC236}">
                <a16:creationId xmlns:a16="http://schemas.microsoft.com/office/drawing/2014/main" id="{41806500-8A03-4180-213F-204DD7E78084}"/>
              </a:ext>
            </a:extLst>
          </p:cNvPr>
          <p:cNvSpPr>
            <a:spLocks noGrp="1"/>
          </p:cNvSpPr>
          <p:nvPr>
            <p:ph type="ftr" sz="quarter" idx="4"/>
          </p:nvPr>
        </p:nvSpPr>
        <p:spPr/>
        <p:txBody>
          <a:bodyPr/>
          <a:lstStyle/>
          <a:p>
            <a:endParaRPr lang="en-US"/>
          </a:p>
        </p:txBody>
      </p:sp>
      <p:sp>
        <p:nvSpPr>
          <p:cNvPr id="10" name="Header Placeholder 9">
            <a:extLst>
              <a:ext uri="{FF2B5EF4-FFF2-40B4-BE49-F238E27FC236}">
                <a16:creationId xmlns:a16="http://schemas.microsoft.com/office/drawing/2014/main" id="{E648BCAD-A436-B955-53C8-7509A3DB6D5B}"/>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475280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0279F17-7BA4-49BC-BB37-7F646CF8D2F0}" type="slidenum">
              <a:rPr lang="en-US" smtClean="0"/>
              <a:t>33</a:t>
            </a:fld>
            <a:endParaRPr lang="en-US"/>
          </a:p>
        </p:txBody>
      </p:sp>
      <p:sp>
        <p:nvSpPr>
          <p:cNvPr id="8" name="Date Placeholder 7">
            <a:extLst>
              <a:ext uri="{FF2B5EF4-FFF2-40B4-BE49-F238E27FC236}">
                <a16:creationId xmlns:a16="http://schemas.microsoft.com/office/drawing/2014/main" id="{AB20FCB4-4AD4-B3B0-647E-76BF54E9D6D3}"/>
              </a:ext>
            </a:extLst>
          </p:cNvPr>
          <p:cNvSpPr>
            <a:spLocks noGrp="1"/>
          </p:cNvSpPr>
          <p:nvPr>
            <p:ph type="dt" idx="1"/>
          </p:nvPr>
        </p:nvSpPr>
        <p:spPr/>
        <p:txBody>
          <a:bodyPr/>
          <a:lstStyle/>
          <a:p>
            <a:r>
              <a:rPr lang="en-US"/>
              <a:t>7 March 2024</a:t>
            </a:r>
          </a:p>
        </p:txBody>
      </p:sp>
      <p:sp>
        <p:nvSpPr>
          <p:cNvPr id="9" name="Footer Placeholder 8">
            <a:extLst>
              <a:ext uri="{FF2B5EF4-FFF2-40B4-BE49-F238E27FC236}">
                <a16:creationId xmlns:a16="http://schemas.microsoft.com/office/drawing/2014/main" id="{8E5A7C3C-F132-1C72-03D0-A8F0A9FC6907}"/>
              </a:ext>
            </a:extLst>
          </p:cNvPr>
          <p:cNvSpPr>
            <a:spLocks noGrp="1"/>
          </p:cNvSpPr>
          <p:nvPr>
            <p:ph type="ftr" sz="quarter" idx="4"/>
          </p:nvPr>
        </p:nvSpPr>
        <p:spPr/>
        <p:txBody>
          <a:bodyPr/>
          <a:lstStyle/>
          <a:p>
            <a:endParaRPr lang="en-US"/>
          </a:p>
        </p:txBody>
      </p:sp>
      <p:sp>
        <p:nvSpPr>
          <p:cNvPr id="10" name="Header Placeholder 9">
            <a:extLst>
              <a:ext uri="{FF2B5EF4-FFF2-40B4-BE49-F238E27FC236}">
                <a16:creationId xmlns:a16="http://schemas.microsoft.com/office/drawing/2014/main" id="{4DAADFB6-8082-8ADF-EB37-B35BB3BA4A48}"/>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448335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0279F17-7BA4-49BC-BB37-7F646CF8D2F0}" type="slidenum">
              <a:rPr lang="en-US" smtClean="0"/>
              <a:t>34</a:t>
            </a:fld>
            <a:endParaRPr lang="en-US"/>
          </a:p>
        </p:txBody>
      </p:sp>
      <p:sp>
        <p:nvSpPr>
          <p:cNvPr id="8" name="Date Placeholder 7">
            <a:extLst>
              <a:ext uri="{FF2B5EF4-FFF2-40B4-BE49-F238E27FC236}">
                <a16:creationId xmlns:a16="http://schemas.microsoft.com/office/drawing/2014/main" id="{AB20FCB4-4AD4-B3B0-647E-76BF54E9D6D3}"/>
              </a:ext>
            </a:extLst>
          </p:cNvPr>
          <p:cNvSpPr>
            <a:spLocks noGrp="1"/>
          </p:cNvSpPr>
          <p:nvPr>
            <p:ph type="dt" idx="1"/>
          </p:nvPr>
        </p:nvSpPr>
        <p:spPr/>
        <p:txBody>
          <a:bodyPr/>
          <a:lstStyle/>
          <a:p>
            <a:r>
              <a:rPr lang="en-US"/>
              <a:t>7 March 2024</a:t>
            </a:r>
          </a:p>
        </p:txBody>
      </p:sp>
      <p:sp>
        <p:nvSpPr>
          <p:cNvPr id="9" name="Footer Placeholder 8">
            <a:extLst>
              <a:ext uri="{FF2B5EF4-FFF2-40B4-BE49-F238E27FC236}">
                <a16:creationId xmlns:a16="http://schemas.microsoft.com/office/drawing/2014/main" id="{8E5A7C3C-F132-1C72-03D0-A8F0A9FC6907}"/>
              </a:ext>
            </a:extLst>
          </p:cNvPr>
          <p:cNvSpPr>
            <a:spLocks noGrp="1"/>
          </p:cNvSpPr>
          <p:nvPr>
            <p:ph type="ftr" sz="quarter" idx="4"/>
          </p:nvPr>
        </p:nvSpPr>
        <p:spPr/>
        <p:txBody>
          <a:bodyPr/>
          <a:lstStyle/>
          <a:p>
            <a:endParaRPr lang="en-US"/>
          </a:p>
        </p:txBody>
      </p:sp>
      <p:sp>
        <p:nvSpPr>
          <p:cNvPr id="10" name="Header Placeholder 9">
            <a:extLst>
              <a:ext uri="{FF2B5EF4-FFF2-40B4-BE49-F238E27FC236}">
                <a16:creationId xmlns:a16="http://schemas.microsoft.com/office/drawing/2014/main" id="{4DAADFB6-8082-8ADF-EB37-B35BB3BA4A48}"/>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985685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meline Dark">
    <p:bg>
      <p:bgPr>
        <a:solidFill>
          <a:schemeClr val="tx2">
            <a:lumMod val="7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39F7D1-31ED-4588-7F6B-7214367FBA9F}"/>
              </a:ext>
            </a:extLst>
          </p:cNvPr>
          <p:cNvSpPr>
            <a:spLocks noGrp="1"/>
          </p:cNvSpPr>
          <p:nvPr>
            <p:ph type="title" hasCustomPrompt="1"/>
          </p:nvPr>
        </p:nvSpPr>
        <p:spPr>
          <a:xfrm>
            <a:off x="618744" y="209677"/>
            <a:ext cx="9064752" cy="1097915"/>
          </a:xfrm>
        </p:spPr>
        <p:txBody>
          <a:bodyPr anchor="b">
            <a:normAutofit/>
          </a:bodyPr>
          <a:lstStyle>
            <a:lvl1pPr>
              <a:defRPr sz="5400">
                <a:solidFill>
                  <a:schemeClr val="bg1"/>
                </a:solidFill>
                <a:latin typeface="+mn-lt"/>
              </a:defRPr>
            </a:lvl1pPr>
          </a:lstStyle>
          <a:p>
            <a:r>
              <a:rPr lang="en-US"/>
              <a:t>Click to add title</a:t>
            </a:r>
          </a:p>
        </p:txBody>
      </p:sp>
      <p:sp>
        <p:nvSpPr>
          <p:cNvPr id="12" name="Text Placeholder 11">
            <a:extLst>
              <a:ext uri="{FF2B5EF4-FFF2-40B4-BE49-F238E27FC236}">
                <a16:creationId xmlns:a16="http://schemas.microsoft.com/office/drawing/2014/main" id="{413A1C6A-339B-343A-B0AD-F761FE910519}"/>
              </a:ext>
            </a:extLst>
          </p:cNvPr>
          <p:cNvSpPr>
            <a:spLocks noGrp="1"/>
          </p:cNvSpPr>
          <p:nvPr>
            <p:ph type="body" sz="quarter" idx="13" hasCustomPrompt="1"/>
          </p:nvPr>
        </p:nvSpPr>
        <p:spPr>
          <a:xfrm>
            <a:off x="618745" y="1344676"/>
            <a:ext cx="9064752" cy="511175"/>
          </a:xfrm>
        </p:spPr>
        <p:txBody>
          <a:bodyPr lIns="164592" tIns="0">
            <a:noAutofit/>
          </a:bodyPr>
          <a:lstStyle>
            <a:lvl1pPr marL="0" indent="0">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50" name="Oval 49">
            <a:extLst>
              <a:ext uri="{FF2B5EF4-FFF2-40B4-BE49-F238E27FC236}">
                <a16:creationId xmlns:a16="http://schemas.microsoft.com/office/drawing/2014/main" id="{535829F9-B704-5645-ABE3-F98170E89B44}"/>
              </a:ext>
              <a:ext uri="{C183D7F6-B498-43B3-948B-1728B52AA6E4}">
                <adec:decorative xmlns:adec="http://schemas.microsoft.com/office/drawing/2017/decorative" val="1"/>
              </a:ext>
            </a:extLst>
          </p:cNvPr>
          <p:cNvSpPr/>
          <p:nvPr/>
        </p:nvSpPr>
        <p:spPr>
          <a:xfrm>
            <a:off x="10396346" y="585334"/>
            <a:ext cx="1005840" cy="1005840"/>
          </a:xfrm>
          <a:prstGeom prst="ellipse">
            <a:avLst/>
          </a:prstGeom>
          <a:noFill/>
          <a:ln w="190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5807DD9B-8716-9B22-9F91-88E6071F91D3}"/>
              </a:ext>
            </a:extLst>
          </p:cNvPr>
          <p:cNvSpPr>
            <a:spLocks noGrp="1" noChangeAspect="1"/>
          </p:cNvSpPr>
          <p:nvPr>
            <p:ph type="pic" sz="quarter" idx="14"/>
          </p:nvPr>
        </p:nvSpPr>
        <p:spPr>
          <a:xfrm>
            <a:off x="10487786" y="649342"/>
            <a:ext cx="822960" cy="822960"/>
          </a:xfrm>
          <a:prstGeom prst="ellipse">
            <a:avLst/>
          </a:prstGeom>
          <a:ln w="22225">
            <a:noFill/>
          </a:ln>
        </p:spPr>
        <p:txBody>
          <a:bodyPr lIns="0" tIns="0" rIns="0" bIns="0">
            <a:normAutofit/>
          </a:bodyPr>
          <a:lstStyle>
            <a:lvl1pPr marL="0" indent="0" algn="ctr">
              <a:buNone/>
              <a:defRPr sz="1000">
                <a:solidFill>
                  <a:schemeClr val="bg1"/>
                </a:solidFill>
              </a:defRPr>
            </a:lvl1pPr>
          </a:lstStyle>
          <a:p>
            <a:r>
              <a:rPr lang="en-US"/>
              <a:t>Click icon to add picture</a:t>
            </a:r>
          </a:p>
        </p:txBody>
      </p:sp>
      <p:sp>
        <p:nvSpPr>
          <p:cNvPr id="15" name="Text Placeholder 11">
            <a:extLst>
              <a:ext uri="{FF2B5EF4-FFF2-40B4-BE49-F238E27FC236}">
                <a16:creationId xmlns:a16="http://schemas.microsoft.com/office/drawing/2014/main" id="{3465C986-E3D2-97E7-9111-0299F9C3B1D2}"/>
              </a:ext>
            </a:extLst>
          </p:cNvPr>
          <p:cNvSpPr>
            <a:spLocks noGrp="1"/>
          </p:cNvSpPr>
          <p:nvPr>
            <p:ph type="body" sz="quarter" idx="15" hasCustomPrompt="1"/>
          </p:nvPr>
        </p:nvSpPr>
        <p:spPr>
          <a:xfrm>
            <a:off x="673608"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0" name="Rectangle 39">
            <a:extLst>
              <a:ext uri="{FF2B5EF4-FFF2-40B4-BE49-F238E27FC236}">
                <a16:creationId xmlns:a16="http://schemas.microsoft.com/office/drawing/2014/main" id="{4CD86E3A-6D68-1F05-DE18-246FA7A4406A}"/>
              </a:ext>
              <a:ext uri="{C183D7F6-B498-43B3-948B-1728B52AA6E4}">
                <adec:decorative xmlns:adec="http://schemas.microsoft.com/office/drawing/2017/decorative" val="1"/>
              </a:ext>
            </a:extLst>
          </p:cNvPr>
          <p:cNvSpPr/>
          <p:nvPr/>
        </p:nvSpPr>
        <p:spPr>
          <a:xfrm>
            <a:off x="753404" y="3046075"/>
            <a:ext cx="1828633" cy="96903"/>
          </a:xfrm>
          <a:prstGeom prst="rect">
            <a:avLst/>
          </a:prstGeom>
          <a:gradFill>
            <a:gsLst>
              <a:gs pos="0">
                <a:schemeClr val="accent1">
                  <a:lumMod val="60000"/>
                  <a:lumOff val="40000"/>
                </a:schemeClr>
              </a:gs>
              <a:gs pos="100000">
                <a:schemeClr val="accent3">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0" name="Text Placeholder 11">
            <a:extLst>
              <a:ext uri="{FF2B5EF4-FFF2-40B4-BE49-F238E27FC236}">
                <a16:creationId xmlns:a16="http://schemas.microsoft.com/office/drawing/2014/main" id="{6C169315-0602-4C85-86EE-5C3554AAA92A}"/>
              </a:ext>
            </a:extLst>
          </p:cNvPr>
          <p:cNvSpPr>
            <a:spLocks noGrp="1"/>
          </p:cNvSpPr>
          <p:nvPr>
            <p:ph type="body" sz="quarter" idx="20" hasCustomPrompt="1"/>
          </p:nvPr>
        </p:nvSpPr>
        <p:spPr>
          <a:xfrm>
            <a:off x="673608"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5" name="Text Placeholder 11">
            <a:extLst>
              <a:ext uri="{FF2B5EF4-FFF2-40B4-BE49-F238E27FC236}">
                <a16:creationId xmlns:a16="http://schemas.microsoft.com/office/drawing/2014/main" id="{70FD3BFF-C0B9-AA50-A3D6-B4A48EEF7513}"/>
              </a:ext>
            </a:extLst>
          </p:cNvPr>
          <p:cNvSpPr>
            <a:spLocks noGrp="1"/>
          </p:cNvSpPr>
          <p:nvPr>
            <p:ph type="body" sz="quarter" idx="25" hasCustomPrompt="1"/>
          </p:nvPr>
        </p:nvSpPr>
        <p:spPr>
          <a:xfrm>
            <a:off x="670560" y="4505738"/>
            <a:ext cx="893064" cy="335470"/>
          </a:xfrm>
        </p:spPr>
        <p:txBody>
          <a:bodyPr lIns="91440" tIns="0">
            <a:noAutofit/>
          </a:bodyPr>
          <a:lstStyle>
            <a:lvl1pPr marL="0" indent="0">
              <a:buNone/>
              <a:defRPr sz="2000" cap="all" baseline="0">
                <a:solidFill>
                  <a:schemeClr val="accent1">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1" name="Oval 50">
            <a:extLst>
              <a:ext uri="{FF2B5EF4-FFF2-40B4-BE49-F238E27FC236}">
                <a16:creationId xmlns:a16="http://schemas.microsoft.com/office/drawing/2014/main" id="{EBEE5563-8FF1-7479-E11E-F0144D7533D8}"/>
              </a:ext>
              <a:ext uri="{C183D7F6-B498-43B3-948B-1728B52AA6E4}">
                <adec:decorative xmlns:adec="http://schemas.microsoft.com/office/drawing/2017/decorative" val="1"/>
              </a:ext>
            </a:extLst>
          </p:cNvPr>
          <p:cNvSpPr/>
          <p:nvPr/>
        </p:nvSpPr>
        <p:spPr>
          <a:xfrm>
            <a:off x="1682496" y="4399153"/>
            <a:ext cx="685800" cy="685800"/>
          </a:xfrm>
          <a:prstGeom prst="ellipse">
            <a:avLst/>
          </a:prstGeom>
          <a:noFill/>
          <a:ln w="1270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icture Placeholder 13">
            <a:extLst>
              <a:ext uri="{FF2B5EF4-FFF2-40B4-BE49-F238E27FC236}">
                <a16:creationId xmlns:a16="http://schemas.microsoft.com/office/drawing/2014/main" id="{A69C1816-EC8E-961C-AC21-6D86E9C455A1}"/>
              </a:ext>
            </a:extLst>
          </p:cNvPr>
          <p:cNvSpPr>
            <a:spLocks noGrp="1" noChangeAspect="1"/>
          </p:cNvSpPr>
          <p:nvPr>
            <p:ph type="pic" sz="quarter" idx="35"/>
          </p:nvPr>
        </p:nvSpPr>
        <p:spPr>
          <a:xfrm>
            <a:off x="1796796"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26" name="Text Placeholder 11">
            <a:extLst>
              <a:ext uri="{FF2B5EF4-FFF2-40B4-BE49-F238E27FC236}">
                <a16:creationId xmlns:a16="http://schemas.microsoft.com/office/drawing/2014/main" id="{9F9A0E21-E67B-7E2F-ED16-4BABF0781083}"/>
              </a:ext>
            </a:extLst>
          </p:cNvPr>
          <p:cNvSpPr>
            <a:spLocks noGrp="1"/>
          </p:cNvSpPr>
          <p:nvPr>
            <p:ph type="body" sz="quarter" idx="26" hasCustomPrompt="1"/>
          </p:nvPr>
        </p:nvSpPr>
        <p:spPr>
          <a:xfrm>
            <a:off x="670560"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5" name="Straight Arrow Connector 44">
            <a:extLst>
              <a:ext uri="{FF2B5EF4-FFF2-40B4-BE49-F238E27FC236}">
                <a16:creationId xmlns:a16="http://schemas.microsoft.com/office/drawing/2014/main" id="{9CFE922A-6A5A-4DA8-1E44-D80852772091}"/>
              </a:ext>
              <a:ext uri="{C183D7F6-B498-43B3-948B-1728B52AA6E4}">
                <adec:decorative xmlns:adec="http://schemas.microsoft.com/office/drawing/2017/decorative" val="1"/>
              </a:ext>
            </a:extLst>
          </p:cNvPr>
          <p:cNvCxnSpPr>
            <a:cxnSpLocks/>
          </p:cNvCxnSpPr>
          <p:nvPr/>
        </p:nvCxnSpPr>
        <p:spPr>
          <a:xfrm>
            <a:off x="753404" y="5377870"/>
            <a:ext cx="1827083" cy="0"/>
          </a:xfrm>
          <a:prstGeom prst="straightConnector1">
            <a:avLst/>
          </a:prstGeom>
          <a:ln w="19050" cap="flat" cmpd="sng" algn="ctr">
            <a:gradFill>
              <a:gsLst>
                <a:gs pos="0">
                  <a:schemeClr val="accent1">
                    <a:lumMod val="75000"/>
                  </a:schemeClr>
                </a:gs>
                <a:gs pos="100000">
                  <a:schemeClr val="accent3">
                    <a:lumMod val="75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 Placeholder 11">
            <a:extLst>
              <a:ext uri="{FF2B5EF4-FFF2-40B4-BE49-F238E27FC236}">
                <a16:creationId xmlns:a16="http://schemas.microsoft.com/office/drawing/2014/main" id="{3D56C31D-5FDB-2235-FFF8-2AB6E04C9B1C}"/>
              </a:ext>
            </a:extLst>
          </p:cNvPr>
          <p:cNvSpPr>
            <a:spLocks noGrp="1"/>
          </p:cNvSpPr>
          <p:nvPr>
            <p:ph type="body" sz="quarter" idx="16" hasCustomPrompt="1"/>
          </p:nvPr>
        </p:nvSpPr>
        <p:spPr>
          <a:xfrm>
            <a:off x="2862072"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1" name="Rectangle 40">
            <a:extLst>
              <a:ext uri="{FF2B5EF4-FFF2-40B4-BE49-F238E27FC236}">
                <a16:creationId xmlns:a16="http://schemas.microsoft.com/office/drawing/2014/main" id="{481FC81D-B431-FFA6-47F5-F40C79C53D0A}"/>
              </a:ext>
              <a:ext uri="{C183D7F6-B498-43B3-948B-1728B52AA6E4}">
                <adec:decorative xmlns:adec="http://schemas.microsoft.com/office/drawing/2017/decorative" val="1"/>
              </a:ext>
            </a:extLst>
          </p:cNvPr>
          <p:cNvSpPr/>
          <p:nvPr/>
        </p:nvSpPr>
        <p:spPr>
          <a:xfrm>
            <a:off x="2946272" y="3046075"/>
            <a:ext cx="1828633" cy="96903"/>
          </a:xfrm>
          <a:prstGeom prst="rect">
            <a:avLst/>
          </a:prstGeom>
          <a:gradFill>
            <a:gsLst>
              <a:gs pos="0">
                <a:schemeClr val="accent3">
                  <a:lumMod val="60000"/>
                  <a:lumOff val="40000"/>
                </a:schemeClr>
              </a:gs>
              <a:gs pos="100000">
                <a:schemeClr val="accent2">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1" name="Text Placeholder 11">
            <a:extLst>
              <a:ext uri="{FF2B5EF4-FFF2-40B4-BE49-F238E27FC236}">
                <a16:creationId xmlns:a16="http://schemas.microsoft.com/office/drawing/2014/main" id="{B16A2860-4464-B092-801E-255A6B7DF3E4}"/>
              </a:ext>
            </a:extLst>
          </p:cNvPr>
          <p:cNvSpPr>
            <a:spLocks noGrp="1"/>
          </p:cNvSpPr>
          <p:nvPr>
            <p:ph type="body" sz="quarter" idx="21" hasCustomPrompt="1"/>
          </p:nvPr>
        </p:nvSpPr>
        <p:spPr>
          <a:xfrm>
            <a:off x="2862072"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7" name="Text Placeholder 11">
            <a:extLst>
              <a:ext uri="{FF2B5EF4-FFF2-40B4-BE49-F238E27FC236}">
                <a16:creationId xmlns:a16="http://schemas.microsoft.com/office/drawing/2014/main" id="{3B992882-DF57-9DAF-2532-06C30C2D9F16}"/>
              </a:ext>
            </a:extLst>
          </p:cNvPr>
          <p:cNvSpPr>
            <a:spLocks noGrp="1"/>
          </p:cNvSpPr>
          <p:nvPr>
            <p:ph type="body" sz="quarter" idx="27" hasCustomPrompt="1"/>
          </p:nvPr>
        </p:nvSpPr>
        <p:spPr>
          <a:xfrm>
            <a:off x="2862072" y="4505738"/>
            <a:ext cx="893064" cy="335470"/>
          </a:xfrm>
        </p:spPr>
        <p:txBody>
          <a:bodyPr lIns="91440" tIns="0">
            <a:noAutofit/>
          </a:bodyPr>
          <a:lstStyle>
            <a:lvl1pPr marL="0" indent="0">
              <a:buNone/>
              <a:defRPr sz="2000" cap="all" baseline="0">
                <a:solidFill>
                  <a:schemeClr val="accent3">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2" name="Oval 51">
            <a:extLst>
              <a:ext uri="{FF2B5EF4-FFF2-40B4-BE49-F238E27FC236}">
                <a16:creationId xmlns:a16="http://schemas.microsoft.com/office/drawing/2014/main" id="{2E63250C-AB2E-9D56-C26C-1E211DFAD534}"/>
              </a:ext>
              <a:ext uri="{C183D7F6-B498-43B3-948B-1728B52AA6E4}">
                <adec:decorative xmlns:adec="http://schemas.microsoft.com/office/drawing/2017/decorative" val="1"/>
              </a:ext>
            </a:extLst>
          </p:cNvPr>
          <p:cNvSpPr/>
          <p:nvPr/>
        </p:nvSpPr>
        <p:spPr>
          <a:xfrm>
            <a:off x="3887724" y="4399153"/>
            <a:ext cx="685800" cy="685800"/>
          </a:xfrm>
          <a:prstGeom prst="ellipse">
            <a:avLst/>
          </a:prstGeom>
          <a:noFill/>
          <a:ln w="1270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icture Placeholder 13">
            <a:extLst>
              <a:ext uri="{FF2B5EF4-FFF2-40B4-BE49-F238E27FC236}">
                <a16:creationId xmlns:a16="http://schemas.microsoft.com/office/drawing/2014/main" id="{50C6734A-2661-863D-C8B6-6A4DBC588FE4}"/>
              </a:ext>
            </a:extLst>
          </p:cNvPr>
          <p:cNvSpPr>
            <a:spLocks noGrp="1" noChangeAspect="1"/>
          </p:cNvSpPr>
          <p:nvPr>
            <p:ph type="pic" sz="quarter" idx="36"/>
          </p:nvPr>
        </p:nvSpPr>
        <p:spPr>
          <a:xfrm>
            <a:off x="4002024"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28" name="Text Placeholder 11">
            <a:extLst>
              <a:ext uri="{FF2B5EF4-FFF2-40B4-BE49-F238E27FC236}">
                <a16:creationId xmlns:a16="http://schemas.microsoft.com/office/drawing/2014/main" id="{50D7755C-4D0B-D8A7-6235-8E606B39F3AB}"/>
              </a:ext>
            </a:extLst>
          </p:cNvPr>
          <p:cNvSpPr>
            <a:spLocks noGrp="1"/>
          </p:cNvSpPr>
          <p:nvPr>
            <p:ph type="body" sz="quarter" idx="28" hasCustomPrompt="1"/>
          </p:nvPr>
        </p:nvSpPr>
        <p:spPr>
          <a:xfrm>
            <a:off x="2862072"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6" name="Straight Arrow Connector 45">
            <a:extLst>
              <a:ext uri="{FF2B5EF4-FFF2-40B4-BE49-F238E27FC236}">
                <a16:creationId xmlns:a16="http://schemas.microsoft.com/office/drawing/2014/main" id="{76330766-86D4-F436-F65D-07EF389BF5F5}"/>
              </a:ext>
              <a:ext uri="{C183D7F6-B498-43B3-948B-1728B52AA6E4}">
                <adec:decorative xmlns:adec="http://schemas.microsoft.com/office/drawing/2017/decorative" val="1"/>
              </a:ext>
            </a:extLst>
          </p:cNvPr>
          <p:cNvCxnSpPr>
            <a:cxnSpLocks/>
          </p:cNvCxnSpPr>
          <p:nvPr/>
        </p:nvCxnSpPr>
        <p:spPr>
          <a:xfrm>
            <a:off x="2943485" y="5377870"/>
            <a:ext cx="1836387" cy="0"/>
          </a:xfrm>
          <a:prstGeom prst="straightConnector1">
            <a:avLst/>
          </a:prstGeom>
          <a:ln w="19050" cap="flat" cmpd="sng" algn="ctr">
            <a:gradFill>
              <a:gsLst>
                <a:gs pos="0">
                  <a:schemeClr val="accent3">
                    <a:lumMod val="75000"/>
                  </a:schemeClr>
                </a:gs>
                <a:gs pos="100000">
                  <a:schemeClr val="accent2"/>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 Placeholder 11">
            <a:extLst>
              <a:ext uri="{FF2B5EF4-FFF2-40B4-BE49-F238E27FC236}">
                <a16:creationId xmlns:a16="http://schemas.microsoft.com/office/drawing/2014/main" id="{A540E06E-3F2B-A3DC-320A-8C968AC4350E}"/>
              </a:ext>
            </a:extLst>
          </p:cNvPr>
          <p:cNvSpPr>
            <a:spLocks noGrp="1"/>
          </p:cNvSpPr>
          <p:nvPr>
            <p:ph type="body" sz="quarter" idx="17" hasCustomPrompt="1"/>
          </p:nvPr>
        </p:nvSpPr>
        <p:spPr>
          <a:xfrm>
            <a:off x="5050536"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2" name="Rectangle 41">
            <a:extLst>
              <a:ext uri="{FF2B5EF4-FFF2-40B4-BE49-F238E27FC236}">
                <a16:creationId xmlns:a16="http://schemas.microsoft.com/office/drawing/2014/main" id="{F46BB721-1D88-1A03-1D55-5C79942C7137}"/>
              </a:ext>
              <a:ext uri="{C183D7F6-B498-43B3-948B-1728B52AA6E4}">
                <adec:decorative xmlns:adec="http://schemas.microsoft.com/office/drawing/2017/decorative" val="1"/>
              </a:ext>
            </a:extLst>
          </p:cNvPr>
          <p:cNvSpPr/>
          <p:nvPr/>
        </p:nvSpPr>
        <p:spPr>
          <a:xfrm>
            <a:off x="5139140" y="3046075"/>
            <a:ext cx="1828634" cy="96903"/>
          </a:xfrm>
          <a:prstGeom prst="rect">
            <a:avLst/>
          </a:prstGeom>
          <a:gradFill>
            <a:gsLst>
              <a:gs pos="0">
                <a:schemeClr val="accent2">
                  <a:lumMod val="60000"/>
                  <a:lumOff val="40000"/>
                </a:schemeClr>
              </a:gs>
              <a:gs pos="100000">
                <a:schemeClr val="accent5">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2" name="Text Placeholder 11">
            <a:extLst>
              <a:ext uri="{FF2B5EF4-FFF2-40B4-BE49-F238E27FC236}">
                <a16:creationId xmlns:a16="http://schemas.microsoft.com/office/drawing/2014/main" id="{51307C43-6072-93E9-BF1D-64D42AE2A524}"/>
              </a:ext>
            </a:extLst>
          </p:cNvPr>
          <p:cNvSpPr>
            <a:spLocks noGrp="1"/>
          </p:cNvSpPr>
          <p:nvPr>
            <p:ph type="body" sz="quarter" idx="22" hasCustomPrompt="1"/>
          </p:nvPr>
        </p:nvSpPr>
        <p:spPr>
          <a:xfrm>
            <a:off x="5050536"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9" name="Text Placeholder 11">
            <a:extLst>
              <a:ext uri="{FF2B5EF4-FFF2-40B4-BE49-F238E27FC236}">
                <a16:creationId xmlns:a16="http://schemas.microsoft.com/office/drawing/2014/main" id="{7CBDAD5E-0048-0813-47FC-FFE93F191C5B}"/>
              </a:ext>
            </a:extLst>
          </p:cNvPr>
          <p:cNvSpPr>
            <a:spLocks noGrp="1"/>
          </p:cNvSpPr>
          <p:nvPr>
            <p:ph type="body" sz="quarter" idx="29" hasCustomPrompt="1"/>
          </p:nvPr>
        </p:nvSpPr>
        <p:spPr>
          <a:xfrm>
            <a:off x="5065776" y="4505738"/>
            <a:ext cx="893064" cy="335470"/>
          </a:xfrm>
        </p:spPr>
        <p:txBody>
          <a:bodyPr lIns="91440" tIns="0">
            <a:noAutofit/>
          </a:bodyPr>
          <a:lstStyle>
            <a:lvl1pPr marL="0" indent="0">
              <a:buNone/>
              <a:defRPr sz="2000" cap="all" baseline="0">
                <a:solidFill>
                  <a:schemeClr val="accent2">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4" name="Oval 53">
            <a:extLst>
              <a:ext uri="{FF2B5EF4-FFF2-40B4-BE49-F238E27FC236}">
                <a16:creationId xmlns:a16="http://schemas.microsoft.com/office/drawing/2014/main" id="{60D4CBD1-AAC9-3F04-3F49-E8579F6F7ABE}"/>
              </a:ext>
              <a:ext uri="{C183D7F6-B498-43B3-948B-1728B52AA6E4}">
                <adec:decorative xmlns:adec="http://schemas.microsoft.com/office/drawing/2017/decorative" val="1"/>
              </a:ext>
            </a:extLst>
          </p:cNvPr>
          <p:cNvSpPr/>
          <p:nvPr/>
        </p:nvSpPr>
        <p:spPr>
          <a:xfrm>
            <a:off x="6092952" y="4402872"/>
            <a:ext cx="685800" cy="685800"/>
          </a:xfrm>
          <a:prstGeom prst="ellipse">
            <a:avLst/>
          </a:prstGeom>
          <a:noFill/>
          <a:ln w="1270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cture Placeholder 13">
            <a:extLst>
              <a:ext uri="{FF2B5EF4-FFF2-40B4-BE49-F238E27FC236}">
                <a16:creationId xmlns:a16="http://schemas.microsoft.com/office/drawing/2014/main" id="{F154717D-74D1-298B-EF00-6CCA65AA969B}"/>
              </a:ext>
            </a:extLst>
          </p:cNvPr>
          <p:cNvSpPr>
            <a:spLocks noGrp="1" noChangeAspect="1"/>
          </p:cNvSpPr>
          <p:nvPr>
            <p:ph type="pic" sz="quarter" idx="37"/>
          </p:nvPr>
        </p:nvSpPr>
        <p:spPr>
          <a:xfrm>
            <a:off x="6207252" y="4517172"/>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30" name="Text Placeholder 11">
            <a:extLst>
              <a:ext uri="{FF2B5EF4-FFF2-40B4-BE49-F238E27FC236}">
                <a16:creationId xmlns:a16="http://schemas.microsoft.com/office/drawing/2014/main" id="{3A23A057-C011-EB28-4869-A73F2E3B3394}"/>
              </a:ext>
            </a:extLst>
          </p:cNvPr>
          <p:cNvSpPr>
            <a:spLocks noGrp="1"/>
          </p:cNvSpPr>
          <p:nvPr>
            <p:ph type="body" sz="quarter" idx="30" hasCustomPrompt="1"/>
          </p:nvPr>
        </p:nvSpPr>
        <p:spPr>
          <a:xfrm>
            <a:off x="5065776"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7" name="Straight Arrow Connector 46">
            <a:extLst>
              <a:ext uri="{FF2B5EF4-FFF2-40B4-BE49-F238E27FC236}">
                <a16:creationId xmlns:a16="http://schemas.microsoft.com/office/drawing/2014/main" id="{EF51B736-1CC5-842A-AFEB-68B18931713C}"/>
              </a:ext>
              <a:ext uri="{C183D7F6-B498-43B3-948B-1728B52AA6E4}">
                <adec:decorative xmlns:adec="http://schemas.microsoft.com/office/drawing/2017/decorative" val="1"/>
              </a:ext>
            </a:extLst>
          </p:cNvPr>
          <p:cNvCxnSpPr>
            <a:cxnSpLocks/>
          </p:cNvCxnSpPr>
          <p:nvPr/>
        </p:nvCxnSpPr>
        <p:spPr>
          <a:xfrm>
            <a:off x="5142870" y="5377870"/>
            <a:ext cx="1827639" cy="0"/>
          </a:xfrm>
          <a:prstGeom prst="straightConnector1">
            <a:avLst/>
          </a:prstGeom>
          <a:ln w="19050" cap="flat" cmpd="sng" algn="ctr">
            <a:gradFill>
              <a:gsLst>
                <a:gs pos="0">
                  <a:schemeClr val="accent2"/>
                </a:gs>
                <a:gs pos="100000">
                  <a:schemeClr val="accent5">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 Placeholder 11">
            <a:extLst>
              <a:ext uri="{FF2B5EF4-FFF2-40B4-BE49-F238E27FC236}">
                <a16:creationId xmlns:a16="http://schemas.microsoft.com/office/drawing/2014/main" id="{716EA8F4-B9C4-991F-0EBC-D79877AD4680}"/>
              </a:ext>
            </a:extLst>
          </p:cNvPr>
          <p:cNvSpPr>
            <a:spLocks noGrp="1"/>
          </p:cNvSpPr>
          <p:nvPr>
            <p:ph type="body" sz="quarter" idx="18" hasCustomPrompt="1"/>
          </p:nvPr>
        </p:nvSpPr>
        <p:spPr>
          <a:xfrm>
            <a:off x="7239000"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3" name="Rectangle 42">
            <a:extLst>
              <a:ext uri="{FF2B5EF4-FFF2-40B4-BE49-F238E27FC236}">
                <a16:creationId xmlns:a16="http://schemas.microsoft.com/office/drawing/2014/main" id="{3B68F5A8-E314-7C7A-6CB2-3036DF2A8EFC}"/>
              </a:ext>
              <a:ext uri="{C183D7F6-B498-43B3-948B-1728B52AA6E4}">
                <adec:decorative xmlns:adec="http://schemas.microsoft.com/office/drawing/2017/decorative" val="1"/>
              </a:ext>
            </a:extLst>
          </p:cNvPr>
          <p:cNvSpPr/>
          <p:nvPr/>
        </p:nvSpPr>
        <p:spPr>
          <a:xfrm>
            <a:off x="7332009" y="3046075"/>
            <a:ext cx="1828635" cy="96903"/>
          </a:xfrm>
          <a:prstGeom prst="rect">
            <a:avLst/>
          </a:prstGeom>
          <a:gradFill>
            <a:gsLst>
              <a:gs pos="0">
                <a:schemeClr val="accent5">
                  <a:lumMod val="60000"/>
                  <a:lumOff val="40000"/>
                </a:schemeClr>
              </a:gs>
              <a:gs pos="100000">
                <a:schemeClr val="accent6">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3" name="Text Placeholder 11">
            <a:extLst>
              <a:ext uri="{FF2B5EF4-FFF2-40B4-BE49-F238E27FC236}">
                <a16:creationId xmlns:a16="http://schemas.microsoft.com/office/drawing/2014/main" id="{5A57C80F-4C30-26E1-B38B-3D7238EC9A49}"/>
              </a:ext>
            </a:extLst>
          </p:cNvPr>
          <p:cNvSpPr>
            <a:spLocks noGrp="1"/>
          </p:cNvSpPr>
          <p:nvPr>
            <p:ph type="body" sz="quarter" idx="23" hasCustomPrompt="1"/>
          </p:nvPr>
        </p:nvSpPr>
        <p:spPr>
          <a:xfrm>
            <a:off x="7239000"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1" name="Text Placeholder 11">
            <a:extLst>
              <a:ext uri="{FF2B5EF4-FFF2-40B4-BE49-F238E27FC236}">
                <a16:creationId xmlns:a16="http://schemas.microsoft.com/office/drawing/2014/main" id="{A44BB5F0-6856-4711-058C-73C1CBF4646B}"/>
              </a:ext>
            </a:extLst>
          </p:cNvPr>
          <p:cNvSpPr>
            <a:spLocks noGrp="1"/>
          </p:cNvSpPr>
          <p:nvPr>
            <p:ph type="body" sz="quarter" idx="31" hasCustomPrompt="1"/>
          </p:nvPr>
        </p:nvSpPr>
        <p:spPr>
          <a:xfrm>
            <a:off x="7257288" y="4505738"/>
            <a:ext cx="893064" cy="335470"/>
          </a:xfrm>
        </p:spPr>
        <p:txBody>
          <a:bodyPr lIns="91440" tIns="0">
            <a:noAutofit/>
          </a:bodyPr>
          <a:lstStyle>
            <a:lvl1pPr marL="0" indent="0">
              <a:buNone/>
              <a:defRPr sz="2000" cap="all" baseline="0">
                <a:solidFill>
                  <a:schemeClr val="accent5">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6" name="Oval 55">
            <a:extLst>
              <a:ext uri="{FF2B5EF4-FFF2-40B4-BE49-F238E27FC236}">
                <a16:creationId xmlns:a16="http://schemas.microsoft.com/office/drawing/2014/main" id="{1EF56C89-6D7E-4196-72BF-23ACEE823C0C}"/>
              </a:ext>
              <a:ext uri="{C183D7F6-B498-43B3-948B-1728B52AA6E4}">
                <adec:decorative xmlns:adec="http://schemas.microsoft.com/office/drawing/2017/decorative" val="1"/>
              </a:ext>
            </a:extLst>
          </p:cNvPr>
          <p:cNvSpPr/>
          <p:nvPr/>
        </p:nvSpPr>
        <p:spPr>
          <a:xfrm>
            <a:off x="8298180" y="4402872"/>
            <a:ext cx="685800" cy="685800"/>
          </a:xfrm>
          <a:prstGeom prst="ellipse">
            <a:avLst/>
          </a:prstGeom>
          <a:noFill/>
          <a:ln w="127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13">
            <a:extLst>
              <a:ext uri="{FF2B5EF4-FFF2-40B4-BE49-F238E27FC236}">
                <a16:creationId xmlns:a16="http://schemas.microsoft.com/office/drawing/2014/main" id="{719C23E4-DE06-6FF4-1BC9-5305DE50D817}"/>
              </a:ext>
            </a:extLst>
          </p:cNvPr>
          <p:cNvSpPr>
            <a:spLocks noGrp="1" noChangeAspect="1"/>
          </p:cNvSpPr>
          <p:nvPr>
            <p:ph type="pic" sz="quarter" idx="38"/>
          </p:nvPr>
        </p:nvSpPr>
        <p:spPr>
          <a:xfrm>
            <a:off x="8412480" y="4517172"/>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32" name="Text Placeholder 11">
            <a:extLst>
              <a:ext uri="{FF2B5EF4-FFF2-40B4-BE49-F238E27FC236}">
                <a16:creationId xmlns:a16="http://schemas.microsoft.com/office/drawing/2014/main" id="{F5A3DA8B-D38B-3994-FE85-0A331FBADADA}"/>
              </a:ext>
            </a:extLst>
          </p:cNvPr>
          <p:cNvSpPr>
            <a:spLocks noGrp="1"/>
          </p:cNvSpPr>
          <p:nvPr>
            <p:ph type="body" sz="quarter" idx="32" hasCustomPrompt="1"/>
          </p:nvPr>
        </p:nvSpPr>
        <p:spPr>
          <a:xfrm>
            <a:off x="7257288"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8" name="Straight Arrow Connector 47">
            <a:extLst>
              <a:ext uri="{FF2B5EF4-FFF2-40B4-BE49-F238E27FC236}">
                <a16:creationId xmlns:a16="http://schemas.microsoft.com/office/drawing/2014/main" id="{A771B152-C165-EE9A-CF25-69B01D93984C}"/>
              </a:ext>
              <a:ext uri="{C183D7F6-B498-43B3-948B-1728B52AA6E4}">
                <adec:decorative xmlns:adec="http://schemas.microsoft.com/office/drawing/2017/decorative" val="1"/>
              </a:ext>
            </a:extLst>
          </p:cNvPr>
          <p:cNvCxnSpPr>
            <a:cxnSpLocks/>
          </p:cNvCxnSpPr>
          <p:nvPr/>
        </p:nvCxnSpPr>
        <p:spPr>
          <a:xfrm>
            <a:off x="7333507" y="5377870"/>
            <a:ext cx="1828375" cy="0"/>
          </a:xfrm>
          <a:prstGeom prst="straightConnector1">
            <a:avLst/>
          </a:prstGeom>
          <a:ln w="19050" cap="flat" cmpd="sng" algn="ctr">
            <a:gradFill>
              <a:gsLst>
                <a:gs pos="0">
                  <a:schemeClr val="accent5">
                    <a:lumMod val="60000"/>
                    <a:lumOff val="40000"/>
                  </a:schemeClr>
                </a:gs>
                <a:gs pos="100000">
                  <a:schemeClr val="accent6"/>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 Placeholder 11">
            <a:extLst>
              <a:ext uri="{FF2B5EF4-FFF2-40B4-BE49-F238E27FC236}">
                <a16:creationId xmlns:a16="http://schemas.microsoft.com/office/drawing/2014/main" id="{D3896BC4-3EFC-36C4-6071-4BF0E987F965}"/>
              </a:ext>
            </a:extLst>
          </p:cNvPr>
          <p:cNvSpPr>
            <a:spLocks noGrp="1"/>
          </p:cNvSpPr>
          <p:nvPr>
            <p:ph type="body" sz="quarter" idx="19" hasCustomPrompt="1"/>
          </p:nvPr>
        </p:nvSpPr>
        <p:spPr>
          <a:xfrm>
            <a:off x="9427464"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4" name="Rectangle 43">
            <a:extLst>
              <a:ext uri="{FF2B5EF4-FFF2-40B4-BE49-F238E27FC236}">
                <a16:creationId xmlns:a16="http://schemas.microsoft.com/office/drawing/2014/main" id="{B6236E29-4894-FD6C-E56F-5B1CBA99A5AC}"/>
              </a:ext>
              <a:ext uri="{C183D7F6-B498-43B3-948B-1728B52AA6E4}">
                <adec:decorative xmlns:adec="http://schemas.microsoft.com/office/drawing/2017/decorative" val="1"/>
              </a:ext>
            </a:extLst>
          </p:cNvPr>
          <p:cNvSpPr/>
          <p:nvPr/>
        </p:nvSpPr>
        <p:spPr>
          <a:xfrm>
            <a:off x="9524879" y="3046075"/>
            <a:ext cx="1828635" cy="96903"/>
          </a:xfrm>
          <a:prstGeom prst="rect">
            <a:avLst/>
          </a:prstGeom>
          <a:gradFill>
            <a:gsLst>
              <a:gs pos="0">
                <a:schemeClr val="accent6">
                  <a:lumMod val="60000"/>
                  <a:lumOff val="40000"/>
                </a:schemeClr>
              </a:gs>
              <a:gs pos="100000">
                <a:schemeClr val="accent6">
                  <a:lumMod val="40000"/>
                  <a:lumOff val="6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4" name="Text Placeholder 11">
            <a:extLst>
              <a:ext uri="{FF2B5EF4-FFF2-40B4-BE49-F238E27FC236}">
                <a16:creationId xmlns:a16="http://schemas.microsoft.com/office/drawing/2014/main" id="{4C2DA584-D9BC-7A01-6F48-363C7F6465E3}"/>
              </a:ext>
            </a:extLst>
          </p:cNvPr>
          <p:cNvSpPr>
            <a:spLocks noGrp="1"/>
          </p:cNvSpPr>
          <p:nvPr>
            <p:ph type="body" sz="quarter" idx="24" hasCustomPrompt="1"/>
          </p:nvPr>
        </p:nvSpPr>
        <p:spPr>
          <a:xfrm>
            <a:off x="9427464"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3" name="Text Placeholder 11">
            <a:extLst>
              <a:ext uri="{FF2B5EF4-FFF2-40B4-BE49-F238E27FC236}">
                <a16:creationId xmlns:a16="http://schemas.microsoft.com/office/drawing/2014/main" id="{70C95BBB-511F-F8F5-EF37-C6109C4AF4E0}"/>
              </a:ext>
            </a:extLst>
          </p:cNvPr>
          <p:cNvSpPr>
            <a:spLocks noGrp="1"/>
          </p:cNvSpPr>
          <p:nvPr>
            <p:ph type="body" sz="quarter" idx="33" hasCustomPrompt="1"/>
          </p:nvPr>
        </p:nvSpPr>
        <p:spPr>
          <a:xfrm>
            <a:off x="9448800" y="4505738"/>
            <a:ext cx="893064" cy="335470"/>
          </a:xfrm>
        </p:spPr>
        <p:txBody>
          <a:bodyPr lIns="91440" tIns="0">
            <a:noAutofit/>
          </a:bodyPr>
          <a:lstStyle>
            <a:lvl1pPr marL="0" indent="0">
              <a:buNone/>
              <a:defRPr sz="2000" cap="all" baseline="0">
                <a:solidFill>
                  <a:schemeClr val="accent6">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8" name="Oval 57">
            <a:extLst>
              <a:ext uri="{FF2B5EF4-FFF2-40B4-BE49-F238E27FC236}">
                <a16:creationId xmlns:a16="http://schemas.microsoft.com/office/drawing/2014/main" id="{D0EDAC9C-0C6E-2807-24D5-3E04B5E2109B}"/>
              </a:ext>
              <a:ext uri="{C183D7F6-B498-43B3-948B-1728B52AA6E4}">
                <adec:decorative xmlns:adec="http://schemas.microsoft.com/office/drawing/2017/decorative" val="1"/>
              </a:ext>
            </a:extLst>
          </p:cNvPr>
          <p:cNvSpPr/>
          <p:nvPr/>
        </p:nvSpPr>
        <p:spPr>
          <a:xfrm>
            <a:off x="10484738" y="4399153"/>
            <a:ext cx="685800" cy="685800"/>
          </a:xfrm>
          <a:prstGeom prst="ellipse">
            <a:avLst/>
          </a:prstGeom>
          <a:noFill/>
          <a:ln w="127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icture Placeholder 13">
            <a:extLst>
              <a:ext uri="{FF2B5EF4-FFF2-40B4-BE49-F238E27FC236}">
                <a16:creationId xmlns:a16="http://schemas.microsoft.com/office/drawing/2014/main" id="{B1C0F0FD-844D-CC54-986F-B8522F12B0A5}"/>
              </a:ext>
            </a:extLst>
          </p:cNvPr>
          <p:cNvSpPr>
            <a:spLocks noGrp="1" noChangeAspect="1"/>
          </p:cNvSpPr>
          <p:nvPr>
            <p:ph type="pic" sz="quarter" idx="39"/>
          </p:nvPr>
        </p:nvSpPr>
        <p:spPr>
          <a:xfrm>
            <a:off x="10599038"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34" name="Text Placeholder 11">
            <a:extLst>
              <a:ext uri="{FF2B5EF4-FFF2-40B4-BE49-F238E27FC236}">
                <a16:creationId xmlns:a16="http://schemas.microsoft.com/office/drawing/2014/main" id="{A00816D8-6779-7BDB-52AB-5BD0A2479E4C}"/>
              </a:ext>
            </a:extLst>
          </p:cNvPr>
          <p:cNvSpPr>
            <a:spLocks noGrp="1"/>
          </p:cNvSpPr>
          <p:nvPr>
            <p:ph type="body" sz="quarter" idx="34" hasCustomPrompt="1"/>
          </p:nvPr>
        </p:nvSpPr>
        <p:spPr>
          <a:xfrm>
            <a:off x="9448800"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9" name="Straight Arrow Connector 48">
            <a:extLst>
              <a:ext uri="{FF2B5EF4-FFF2-40B4-BE49-F238E27FC236}">
                <a16:creationId xmlns:a16="http://schemas.microsoft.com/office/drawing/2014/main" id="{D6506AFF-E40E-308E-7907-FBFC4DAAB885}"/>
              </a:ext>
              <a:ext uri="{C183D7F6-B498-43B3-948B-1728B52AA6E4}">
                <adec:decorative xmlns:adec="http://schemas.microsoft.com/office/drawing/2017/decorative" val="1"/>
              </a:ext>
            </a:extLst>
          </p:cNvPr>
          <p:cNvCxnSpPr>
            <a:cxnSpLocks/>
          </p:cNvCxnSpPr>
          <p:nvPr/>
        </p:nvCxnSpPr>
        <p:spPr>
          <a:xfrm>
            <a:off x="9524879" y="5376344"/>
            <a:ext cx="1828635" cy="3053"/>
          </a:xfrm>
          <a:prstGeom prst="straightConnector1">
            <a:avLst/>
          </a:prstGeom>
          <a:ln w="19050" cap="flat" cmpd="sng" algn="ctr">
            <a:gradFill>
              <a:gsLst>
                <a:gs pos="0">
                  <a:schemeClr val="accent6"/>
                </a:gs>
                <a:gs pos="100000">
                  <a:schemeClr val="accent6">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Footer Placeholder 4">
            <a:extLst>
              <a:ext uri="{FF2B5EF4-FFF2-40B4-BE49-F238E27FC236}">
                <a16:creationId xmlns:a16="http://schemas.microsoft.com/office/drawing/2014/main" id="{F80A11DE-725C-8DE4-9A24-3718A3D143CD}"/>
              </a:ext>
            </a:extLst>
          </p:cNvPr>
          <p:cNvSpPr>
            <a:spLocks noGrp="1"/>
          </p:cNvSpPr>
          <p:nvPr>
            <p:ph type="ftr" sz="quarter" idx="11"/>
          </p:nvPr>
        </p:nvSpPr>
        <p:spPr>
          <a:xfrm>
            <a:off x="670560" y="6072886"/>
            <a:ext cx="4114800" cy="365125"/>
          </a:xfrm>
          <a:prstGeom prst="rect">
            <a:avLst/>
          </a:prstGeom>
        </p:spPr>
        <p:txBody>
          <a:bodyPr/>
          <a:lstStyle>
            <a:lvl1pPr algn="l">
              <a:defRPr sz="1000" cap="all" baseline="0">
                <a:solidFill>
                  <a:schemeClr val="bg1"/>
                </a:solidFill>
              </a:defRPr>
            </a:lvl1pPr>
          </a:lstStyle>
          <a:p>
            <a:r>
              <a:rPr lang="en-US"/>
              <a:t>Team 6</a:t>
            </a:r>
          </a:p>
        </p:txBody>
      </p:sp>
      <p:sp>
        <p:nvSpPr>
          <p:cNvPr id="6" name="Slide Number Placeholder 5">
            <a:extLst>
              <a:ext uri="{FF2B5EF4-FFF2-40B4-BE49-F238E27FC236}">
                <a16:creationId xmlns:a16="http://schemas.microsoft.com/office/drawing/2014/main" id="{EC6D8153-A9C6-7A32-CDB7-BF9D7CB1ACD3}"/>
              </a:ext>
            </a:extLst>
          </p:cNvPr>
          <p:cNvSpPr>
            <a:spLocks noGrp="1"/>
          </p:cNvSpPr>
          <p:nvPr>
            <p:ph type="sldNum" sz="quarter" idx="12"/>
          </p:nvPr>
        </p:nvSpPr>
        <p:spPr>
          <a:xfrm>
            <a:off x="8738616" y="6072886"/>
            <a:ext cx="2743200" cy="365125"/>
          </a:xfrm>
          <a:prstGeom prst="rect">
            <a:avLst/>
          </a:prstGeom>
        </p:spPr>
        <p:txBody>
          <a:bodyPr/>
          <a:lstStyle>
            <a:lvl1pPr>
              <a:defRPr sz="1000">
                <a:solidFill>
                  <a:schemeClr val="bg1"/>
                </a:solidFil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3803772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tx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ED748D9-6073-DA29-847A-6A6C39D6A69B}"/>
              </a:ext>
            </a:extLst>
          </p:cNvPr>
          <p:cNvPicPr>
            <a:picLocks noChangeAspect="1"/>
          </p:cNvPicPr>
          <p:nvPr userDrawn="1"/>
        </p:nvPicPr>
        <p:blipFill rotWithShape="1">
          <a:blip r:embed="rId2">
            <a:grayscl/>
            <a:alphaModFix amt="41000"/>
          </a:blip>
          <a:srcRect l="-223" t="45170" r="17078" b="17468"/>
          <a:stretch/>
        </p:blipFill>
        <p:spPr>
          <a:xfrm rot="10800000">
            <a:off x="-2" y="0"/>
            <a:ext cx="6300593" cy="2304790"/>
          </a:xfrm>
          <a:prstGeom prst="rect">
            <a:avLst/>
          </a:prstGeom>
        </p:spPr>
      </p:pic>
      <p:grpSp>
        <p:nvGrpSpPr>
          <p:cNvPr id="9" name="Group 8">
            <a:extLst>
              <a:ext uri="{FF2B5EF4-FFF2-40B4-BE49-F238E27FC236}">
                <a16:creationId xmlns:a16="http://schemas.microsoft.com/office/drawing/2014/main" id="{3522E8A7-C256-4D0D-38F5-744CC21A3F1B}"/>
              </a:ext>
            </a:extLst>
          </p:cNvPr>
          <p:cNvGrpSpPr/>
          <p:nvPr userDrawn="1"/>
        </p:nvGrpSpPr>
        <p:grpSpPr>
          <a:xfrm>
            <a:off x="11613628" y="319274"/>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itle 1">
            <a:extLst>
              <a:ext uri="{FF2B5EF4-FFF2-40B4-BE49-F238E27FC236}">
                <a16:creationId xmlns:a16="http://schemas.microsoft.com/office/drawing/2014/main" id="{C41695A2-5AD2-67EB-7D51-A56C0DCF1440}"/>
              </a:ext>
            </a:extLst>
          </p:cNvPr>
          <p:cNvSpPr>
            <a:spLocks noGrp="1"/>
          </p:cNvSpPr>
          <p:nvPr>
            <p:ph type="title" hasCustomPrompt="1"/>
          </p:nvPr>
        </p:nvSpPr>
        <p:spPr>
          <a:xfrm>
            <a:off x="1800772" y="1793289"/>
            <a:ext cx="3010925" cy="3373515"/>
          </a:xfrm>
        </p:spPr>
        <p:txBody>
          <a:bodyPr lIns="0" tIns="0" rIns="0" bIns="0" anchor="ctr"/>
          <a:lstStyle>
            <a:lvl1pPr algn="l">
              <a:lnSpc>
                <a:spcPct val="75000"/>
              </a:lnSpc>
              <a:defRPr sz="80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a:t>Add title</a:t>
            </a:r>
          </a:p>
        </p:txBody>
      </p:sp>
      <p:sp>
        <p:nvSpPr>
          <p:cNvPr id="29" name="Text Placeholder 20">
            <a:extLst>
              <a:ext uri="{FF2B5EF4-FFF2-40B4-BE49-F238E27FC236}">
                <a16:creationId xmlns:a16="http://schemas.microsoft.com/office/drawing/2014/main" id="{423228AD-A556-C433-B2EA-87D97B6FF63B}"/>
              </a:ext>
            </a:extLst>
          </p:cNvPr>
          <p:cNvSpPr>
            <a:spLocks noGrp="1"/>
          </p:cNvSpPr>
          <p:nvPr>
            <p:ph type="body" sz="quarter" idx="14" hasCustomPrompt="1"/>
          </p:nvPr>
        </p:nvSpPr>
        <p:spPr>
          <a:xfrm>
            <a:off x="5502975" y="3086826"/>
            <a:ext cx="5667049" cy="2079978"/>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5pPr>
          </a:lstStyle>
          <a:p>
            <a:pPr lvl="0"/>
            <a:r>
              <a:rPr lang="en-US"/>
              <a:t>Click to add text</a:t>
            </a:r>
          </a:p>
        </p:txBody>
      </p:sp>
      <p:pic>
        <p:nvPicPr>
          <p:cNvPr id="3" name="Picture 2">
            <a:extLst>
              <a:ext uri="{FF2B5EF4-FFF2-40B4-BE49-F238E27FC236}">
                <a16:creationId xmlns:a16="http://schemas.microsoft.com/office/drawing/2014/main" id="{77547038-27D1-FF6B-7831-F79C0B103590}"/>
              </a:ext>
            </a:extLst>
          </p:cNvPr>
          <p:cNvPicPr>
            <a:picLocks noChangeAspect="1"/>
          </p:cNvPicPr>
          <p:nvPr userDrawn="1"/>
        </p:nvPicPr>
        <p:blipFill rotWithShape="1">
          <a:blip r:embed="rId2">
            <a:grayscl/>
            <a:alphaModFix amt="41000"/>
          </a:blip>
          <a:srcRect l="-222" t="45170" r="19778" b="17468"/>
          <a:stretch/>
        </p:blipFill>
        <p:spPr>
          <a:xfrm>
            <a:off x="6096001" y="4549953"/>
            <a:ext cx="6096000" cy="2304790"/>
          </a:xfrm>
          <a:prstGeom prst="rect">
            <a:avLst/>
          </a:prstGeom>
        </p:spPr>
      </p:pic>
      <p:grpSp>
        <p:nvGrpSpPr>
          <p:cNvPr id="2" name="Group 1">
            <a:extLst>
              <a:ext uri="{FF2B5EF4-FFF2-40B4-BE49-F238E27FC236}">
                <a16:creationId xmlns:a16="http://schemas.microsoft.com/office/drawing/2014/main" id="{74392963-F9C3-8CCC-D239-15D7A4074039}"/>
              </a:ext>
            </a:extLst>
          </p:cNvPr>
          <p:cNvGrpSpPr/>
          <p:nvPr userDrawn="1"/>
        </p:nvGrpSpPr>
        <p:grpSpPr>
          <a:xfrm>
            <a:off x="530436" y="6223933"/>
            <a:ext cx="89941" cy="314793"/>
            <a:chOff x="5538866" y="1851285"/>
            <a:chExt cx="89941" cy="314793"/>
          </a:xfrm>
          <a:noFill/>
        </p:grpSpPr>
        <p:sp>
          <p:nvSpPr>
            <p:cNvPr id="4" name="Oval 3">
              <a:extLst>
                <a:ext uri="{FF2B5EF4-FFF2-40B4-BE49-F238E27FC236}">
                  <a16:creationId xmlns:a16="http://schemas.microsoft.com/office/drawing/2014/main" id="{E602030E-DB17-B78E-57D1-2DE77370C0A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78C2D1A-F468-13E2-E0B2-A616C5D32D07}"/>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 Placeholder 11">
            <a:extLst>
              <a:ext uri="{FF2B5EF4-FFF2-40B4-BE49-F238E27FC236}">
                <a16:creationId xmlns:a16="http://schemas.microsoft.com/office/drawing/2014/main" id="{FA6D1E3C-605D-AD1A-9356-148E871C2DE0}"/>
              </a:ext>
            </a:extLst>
          </p:cNvPr>
          <p:cNvSpPr>
            <a:spLocks noGrp="1"/>
          </p:cNvSpPr>
          <p:nvPr>
            <p:ph type="body" sz="quarter" idx="15" hasCustomPrompt="1"/>
          </p:nvPr>
        </p:nvSpPr>
        <p:spPr>
          <a:xfrm>
            <a:off x="5502976" y="1793289"/>
            <a:ext cx="5658458" cy="1127125"/>
          </a:xfrm>
        </p:spPr>
        <p:txBody>
          <a:bodyPr lIns="0" tIns="0" rIns="0" bIns="0"/>
          <a:lstStyle>
            <a:lvl1pPr marL="0" indent="0">
              <a:buNone/>
              <a:defRPr sz="1400" cap="all" baseline="0">
                <a:solidFill>
                  <a:schemeClr val="bg1"/>
                </a:solidFill>
              </a:defRPr>
            </a:lvl1pPr>
            <a:lvl2pPr marL="457200" indent="0">
              <a:buNone/>
              <a:defRPr cap="all" baseline="0">
                <a:solidFill>
                  <a:schemeClr val="bg1"/>
                </a:solidFill>
              </a:defRPr>
            </a:lvl2pPr>
            <a:lvl3pPr marL="914400" indent="0">
              <a:buNone/>
              <a:defRPr cap="all" baseline="0">
                <a:solidFill>
                  <a:schemeClr val="bg1"/>
                </a:solidFill>
              </a:defRPr>
            </a:lvl3pPr>
            <a:lvl4pPr marL="1371600" indent="0">
              <a:buNone/>
              <a:defRPr cap="all" baseline="0">
                <a:solidFill>
                  <a:schemeClr val="bg1"/>
                </a:solidFill>
              </a:defRPr>
            </a:lvl4pPr>
            <a:lvl5pPr marL="1828800" indent="0">
              <a:buNone/>
              <a:defRPr cap="all" baseline="0">
                <a:solidFill>
                  <a:schemeClr val="bg1"/>
                </a:solidFill>
              </a:defRPr>
            </a:lvl5pPr>
          </a:lstStyle>
          <a:p>
            <a:pPr lvl="0"/>
            <a:r>
              <a:rPr lang="en-US"/>
              <a:t>Click to add text</a:t>
            </a:r>
          </a:p>
        </p:txBody>
      </p:sp>
    </p:spTree>
    <p:extLst>
      <p:ext uri="{BB962C8B-B14F-4D97-AF65-F5344CB8AC3E}">
        <p14:creationId xmlns:p14="http://schemas.microsoft.com/office/powerpoint/2010/main" val="284557297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ED748D9-6073-DA29-847A-6A6C39D6A69B}"/>
              </a:ext>
            </a:extLst>
          </p:cNvPr>
          <p:cNvPicPr>
            <a:picLocks noChangeAspect="1"/>
          </p:cNvPicPr>
          <p:nvPr userDrawn="1"/>
        </p:nvPicPr>
        <p:blipFill rotWithShape="1">
          <a:blip r:embed="rId2">
            <a:grayscl/>
            <a:alphaModFix amt="41000"/>
          </a:blip>
          <a:srcRect l="-223" t="45170" r="17078" b="17468"/>
          <a:stretch/>
        </p:blipFill>
        <p:spPr>
          <a:xfrm rot="10800000">
            <a:off x="-2" y="0"/>
            <a:ext cx="6300593" cy="2304790"/>
          </a:xfrm>
          <a:prstGeom prst="rect">
            <a:avLst/>
          </a:prstGeom>
        </p:spPr>
      </p:pic>
      <p:grpSp>
        <p:nvGrpSpPr>
          <p:cNvPr id="9" name="Group 8">
            <a:extLst>
              <a:ext uri="{FF2B5EF4-FFF2-40B4-BE49-F238E27FC236}">
                <a16:creationId xmlns:a16="http://schemas.microsoft.com/office/drawing/2014/main" id="{3522E8A7-C256-4D0D-38F5-744CC21A3F1B}"/>
              </a:ext>
            </a:extLst>
          </p:cNvPr>
          <p:cNvGrpSpPr/>
          <p:nvPr userDrawn="1"/>
        </p:nvGrpSpPr>
        <p:grpSpPr>
          <a:xfrm>
            <a:off x="11613628" y="319274"/>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itle 1">
            <a:extLst>
              <a:ext uri="{FF2B5EF4-FFF2-40B4-BE49-F238E27FC236}">
                <a16:creationId xmlns:a16="http://schemas.microsoft.com/office/drawing/2014/main" id="{C41695A2-5AD2-67EB-7D51-A56C0DCF1440}"/>
              </a:ext>
            </a:extLst>
          </p:cNvPr>
          <p:cNvSpPr>
            <a:spLocks noGrp="1"/>
          </p:cNvSpPr>
          <p:nvPr>
            <p:ph type="title" hasCustomPrompt="1"/>
          </p:nvPr>
        </p:nvSpPr>
        <p:spPr>
          <a:xfrm>
            <a:off x="1790925" y="1582977"/>
            <a:ext cx="3978939" cy="1946607"/>
          </a:xfrm>
        </p:spPr>
        <p:txBody>
          <a:bodyPr lIns="0" tIns="0" rIns="0" bIns="0" anchor="ctr"/>
          <a:lstStyle>
            <a:lvl1pPr algn="l">
              <a:lnSpc>
                <a:spcPct val="75000"/>
              </a:lnSpc>
              <a:defRPr sz="80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a:t>Add title</a:t>
            </a:r>
          </a:p>
        </p:txBody>
      </p:sp>
      <p:pic>
        <p:nvPicPr>
          <p:cNvPr id="3" name="Picture 2">
            <a:extLst>
              <a:ext uri="{FF2B5EF4-FFF2-40B4-BE49-F238E27FC236}">
                <a16:creationId xmlns:a16="http://schemas.microsoft.com/office/drawing/2014/main" id="{77547038-27D1-FF6B-7831-F79C0B103590}"/>
              </a:ext>
            </a:extLst>
          </p:cNvPr>
          <p:cNvPicPr>
            <a:picLocks noChangeAspect="1"/>
          </p:cNvPicPr>
          <p:nvPr userDrawn="1"/>
        </p:nvPicPr>
        <p:blipFill rotWithShape="1">
          <a:blip r:embed="rId2">
            <a:grayscl/>
            <a:alphaModFix amt="41000"/>
          </a:blip>
          <a:srcRect l="-222" t="45170" r="19778" b="17468"/>
          <a:stretch/>
        </p:blipFill>
        <p:spPr>
          <a:xfrm>
            <a:off x="6096001" y="4549953"/>
            <a:ext cx="6096000" cy="2304790"/>
          </a:xfrm>
          <a:prstGeom prst="rect">
            <a:avLst/>
          </a:prstGeom>
        </p:spPr>
      </p:pic>
      <p:grpSp>
        <p:nvGrpSpPr>
          <p:cNvPr id="2" name="Group 1">
            <a:extLst>
              <a:ext uri="{FF2B5EF4-FFF2-40B4-BE49-F238E27FC236}">
                <a16:creationId xmlns:a16="http://schemas.microsoft.com/office/drawing/2014/main" id="{74392963-F9C3-8CCC-D239-15D7A4074039}"/>
              </a:ext>
            </a:extLst>
          </p:cNvPr>
          <p:cNvGrpSpPr/>
          <p:nvPr userDrawn="1"/>
        </p:nvGrpSpPr>
        <p:grpSpPr>
          <a:xfrm>
            <a:off x="530436" y="6223933"/>
            <a:ext cx="89941" cy="314793"/>
            <a:chOff x="5538866" y="1851285"/>
            <a:chExt cx="89941" cy="314793"/>
          </a:xfrm>
          <a:noFill/>
        </p:grpSpPr>
        <p:sp>
          <p:nvSpPr>
            <p:cNvPr id="4" name="Oval 3">
              <a:extLst>
                <a:ext uri="{FF2B5EF4-FFF2-40B4-BE49-F238E27FC236}">
                  <a16:creationId xmlns:a16="http://schemas.microsoft.com/office/drawing/2014/main" id="{E602030E-DB17-B78E-57D1-2DE77370C0A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78C2D1A-F468-13E2-E0B2-A616C5D32D07}"/>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 Placeholder 11">
            <a:extLst>
              <a:ext uri="{FF2B5EF4-FFF2-40B4-BE49-F238E27FC236}">
                <a16:creationId xmlns:a16="http://schemas.microsoft.com/office/drawing/2014/main" id="{FA6D1E3C-605D-AD1A-9356-148E871C2DE0}"/>
              </a:ext>
            </a:extLst>
          </p:cNvPr>
          <p:cNvSpPr>
            <a:spLocks noGrp="1"/>
          </p:cNvSpPr>
          <p:nvPr>
            <p:ph type="body" sz="quarter" idx="15" hasCustomPrompt="1"/>
          </p:nvPr>
        </p:nvSpPr>
        <p:spPr>
          <a:xfrm>
            <a:off x="5239512" y="2347118"/>
            <a:ext cx="5161563" cy="2304791"/>
          </a:xfrm>
        </p:spPr>
        <p:txBody>
          <a:bodyPr lIns="0" tIns="0" rIns="0" bIns="0" anchor="ctr"/>
          <a:lstStyle>
            <a:lvl1pPr marL="0" indent="0" algn="r">
              <a:lnSpc>
                <a:spcPct val="75000"/>
              </a:lnSpc>
              <a:spcBef>
                <a:spcPts val="0"/>
              </a:spcBef>
              <a:spcAft>
                <a:spcPts val="0"/>
              </a:spcAft>
              <a:buNone/>
              <a:defRPr sz="8000" cap="all" spc="-150" baseline="0">
                <a:solidFill>
                  <a:schemeClr val="bg1"/>
                </a:solidFill>
                <a:latin typeface="+mj-lt"/>
              </a:defRPr>
            </a:lvl1pPr>
            <a:lvl2pPr marL="457200" indent="0">
              <a:buNone/>
              <a:defRPr cap="all" baseline="0">
                <a:solidFill>
                  <a:schemeClr val="bg1"/>
                </a:solidFill>
              </a:defRPr>
            </a:lvl2pPr>
            <a:lvl3pPr marL="914400" indent="0">
              <a:buNone/>
              <a:defRPr cap="all" baseline="0">
                <a:solidFill>
                  <a:schemeClr val="bg1"/>
                </a:solidFill>
              </a:defRPr>
            </a:lvl3pPr>
            <a:lvl4pPr marL="1371600" indent="0">
              <a:buNone/>
              <a:defRPr cap="all" baseline="0">
                <a:solidFill>
                  <a:schemeClr val="bg1"/>
                </a:solidFill>
              </a:defRPr>
            </a:lvl4pPr>
            <a:lvl5pPr marL="1828800" indent="0">
              <a:buNone/>
              <a:defRPr cap="all" baseline="0">
                <a:solidFill>
                  <a:schemeClr val="bg1"/>
                </a:solidFill>
              </a:defRPr>
            </a:lvl5pPr>
          </a:lstStyle>
          <a:p>
            <a:pPr lvl="0"/>
            <a:r>
              <a:rPr lang="en-US"/>
              <a:t>Add  title</a:t>
            </a:r>
          </a:p>
        </p:txBody>
      </p:sp>
      <p:sp>
        <p:nvSpPr>
          <p:cNvPr id="13" name="Text Placeholder 12">
            <a:extLst>
              <a:ext uri="{FF2B5EF4-FFF2-40B4-BE49-F238E27FC236}">
                <a16:creationId xmlns:a16="http://schemas.microsoft.com/office/drawing/2014/main" id="{5D7BC5E0-03EB-A193-1303-34484219ED76}"/>
              </a:ext>
            </a:extLst>
          </p:cNvPr>
          <p:cNvSpPr>
            <a:spLocks noGrp="1"/>
          </p:cNvSpPr>
          <p:nvPr>
            <p:ph type="body" sz="quarter" idx="16" hasCustomPrompt="1"/>
          </p:nvPr>
        </p:nvSpPr>
        <p:spPr>
          <a:xfrm>
            <a:off x="1352614" y="5010341"/>
            <a:ext cx="9501187" cy="1139447"/>
          </a:xfrm>
        </p:spPr>
        <p:txBody>
          <a:bodyPr/>
          <a:lstStyle>
            <a:lvl1pPr marL="0" indent="0" algn="ctr">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a:t>Click to add subtitle</a:t>
            </a:r>
          </a:p>
        </p:txBody>
      </p:sp>
    </p:spTree>
    <p:extLst>
      <p:ext uri="{BB962C8B-B14F-4D97-AF65-F5344CB8AC3E}">
        <p14:creationId xmlns:p14="http://schemas.microsoft.com/office/powerpoint/2010/main" val="70567962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mparison">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032" y="608075"/>
            <a:ext cx="10061455" cy="644653"/>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a:t>Team 6</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481328"/>
            <a:ext cx="2939694" cy="3227832"/>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220827"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a:t>Click to add text</a:t>
            </a:r>
          </a:p>
        </p:txBody>
      </p:sp>
      <p:sp>
        <p:nvSpPr>
          <p:cNvPr id="5" name="Picture Placeholder 11" descr="picture placeholder">
            <a:extLst>
              <a:ext uri="{FF2B5EF4-FFF2-40B4-BE49-F238E27FC236}">
                <a16:creationId xmlns:a16="http://schemas.microsoft.com/office/drawing/2014/main" id="{BDEA8563-2200-B57E-810F-41DD854A672E}"/>
              </a:ext>
            </a:extLst>
          </p:cNvPr>
          <p:cNvSpPr>
            <a:spLocks noGrp="1"/>
          </p:cNvSpPr>
          <p:nvPr>
            <p:ph type="pic" sz="quarter" idx="17"/>
          </p:nvPr>
        </p:nvSpPr>
        <p:spPr>
          <a:xfrm>
            <a:off x="4690863" y="1481328"/>
            <a:ext cx="2939694" cy="3227832"/>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p>
        </p:txBody>
      </p:sp>
      <p:sp>
        <p:nvSpPr>
          <p:cNvPr id="6" name="Text Placeholder 20">
            <a:extLst>
              <a:ext uri="{FF2B5EF4-FFF2-40B4-BE49-F238E27FC236}">
                <a16:creationId xmlns:a16="http://schemas.microsoft.com/office/drawing/2014/main" id="{ED97174A-CD7A-C701-0CE9-02D5F895EF90}"/>
              </a:ext>
            </a:extLst>
          </p:cNvPr>
          <p:cNvSpPr>
            <a:spLocks noGrp="1"/>
          </p:cNvSpPr>
          <p:nvPr>
            <p:ph type="body" sz="quarter" idx="18" hasCustomPrompt="1"/>
          </p:nvPr>
        </p:nvSpPr>
        <p:spPr>
          <a:xfrm>
            <a:off x="4690864"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a:t>Click to add text</a:t>
            </a:r>
          </a:p>
        </p:txBody>
      </p:sp>
      <p:sp>
        <p:nvSpPr>
          <p:cNvPr id="13" name="Picture Placeholder 11" descr="picture placeholder">
            <a:extLst>
              <a:ext uri="{FF2B5EF4-FFF2-40B4-BE49-F238E27FC236}">
                <a16:creationId xmlns:a16="http://schemas.microsoft.com/office/drawing/2014/main" id="{630D9652-C4A0-E049-3F65-924827826FE0}"/>
              </a:ext>
            </a:extLst>
          </p:cNvPr>
          <p:cNvSpPr>
            <a:spLocks noGrp="1"/>
          </p:cNvSpPr>
          <p:nvPr>
            <p:ph type="pic" sz="quarter" idx="19"/>
          </p:nvPr>
        </p:nvSpPr>
        <p:spPr>
          <a:xfrm>
            <a:off x="8188558" y="1481328"/>
            <a:ext cx="2939694" cy="3227832"/>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p>
        </p:txBody>
      </p:sp>
      <p:sp>
        <p:nvSpPr>
          <p:cNvPr id="15" name="Text Placeholder 20">
            <a:extLst>
              <a:ext uri="{FF2B5EF4-FFF2-40B4-BE49-F238E27FC236}">
                <a16:creationId xmlns:a16="http://schemas.microsoft.com/office/drawing/2014/main" id="{99B6060F-8C38-5C36-BCF1-620E2F4AF90F}"/>
              </a:ext>
            </a:extLst>
          </p:cNvPr>
          <p:cNvSpPr>
            <a:spLocks noGrp="1"/>
          </p:cNvSpPr>
          <p:nvPr>
            <p:ph type="body" sz="quarter" idx="20" hasCustomPrompt="1"/>
          </p:nvPr>
        </p:nvSpPr>
        <p:spPr>
          <a:xfrm>
            <a:off x="8188559"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165853959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ubtitle, Picture, and Content">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6482084" y="890015"/>
            <a:ext cx="3091684" cy="1938529"/>
          </a:xfrm>
        </p:spPr>
        <p:txBody>
          <a:bodyPr lIns="0" tIns="0" rIns="0" bIns="0" anchor="b"/>
          <a:lstStyle>
            <a:lvl1pPr algn="l">
              <a:lnSpc>
                <a:spcPct val="75000"/>
              </a:lnSpc>
              <a:defRPr sz="4800" b="0" i="0" cap="all" spc="0" baseline="0">
                <a:solidFill>
                  <a:schemeClr val="bg1"/>
                </a:solidFill>
                <a:latin typeface="+mj-lt"/>
                <a:ea typeface="MS PMincho" panose="02020600040205080304" pitchFamily="18" charset="-128"/>
                <a:cs typeface="Mangal" panose="02040503050203030202" pitchFamily="18" charset="0"/>
              </a:defRPr>
            </a:lvl1pPr>
          </a:lstStyle>
          <a:p>
            <a:r>
              <a:rPr lang="en-US"/>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a:t>Team 6</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
            <a:ext cx="4785234" cy="685800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4" name="Text Placeholder 3">
            <a:extLst>
              <a:ext uri="{FF2B5EF4-FFF2-40B4-BE49-F238E27FC236}">
                <a16:creationId xmlns:a16="http://schemas.microsoft.com/office/drawing/2014/main" id="{A2D1F475-EF10-D813-0860-75BE8B40BFC3}"/>
              </a:ext>
            </a:extLst>
          </p:cNvPr>
          <p:cNvSpPr>
            <a:spLocks noGrp="1"/>
          </p:cNvSpPr>
          <p:nvPr>
            <p:ph type="body" sz="quarter" idx="17" hasCustomPrompt="1"/>
          </p:nvPr>
        </p:nvSpPr>
        <p:spPr>
          <a:xfrm>
            <a:off x="7636835" y="3429000"/>
            <a:ext cx="3439596" cy="434975"/>
          </a:xfrm>
        </p:spPr>
        <p:txBody>
          <a:bodyPr lIns="0" rIns="0"/>
          <a:lstStyle>
            <a:lvl1pPr marL="0" indent="0">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a:t>Click to add subtitle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7636834" y="4083247"/>
            <a:ext cx="3439598" cy="2040209"/>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5149868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mparison with Subtitle">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032" y="608075"/>
            <a:ext cx="10061455" cy="644653"/>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a:t>Team 6</a:t>
            </a:r>
          </a:p>
        </p:txBody>
      </p:sp>
      <p:sp>
        <p:nvSpPr>
          <p:cNvPr id="20" name="Text Placeholder 19">
            <a:extLst>
              <a:ext uri="{FF2B5EF4-FFF2-40B4-BE49-F238E27FC236}">
                <a16:creationId xmlns:a16="http://schemas.microsoft.com/office/drawing/2014/main" id="{827C4070-4CFF-FDA7-C0F7-167D09EE7929}"/>
              </a:ext>
            </a:extLst>
          </p:cNvPr>
          <p:cNvSpPr>
            <a:spLocks noGrp="1"/>
          </p:cNvSpPr>
          <p:nvPr>
            <p:ph type="body" sz="quarter" idx="23" hasCustomPrompt="1"/>
          </p:nvPr>
        </p:nvSpPr>
        <p:spPr>
          <a:xfrm>
            <a:off x="1073710" y="1288398"/>
            <a:ext cx="10071100" cy="466725"/>
          </a:xfrm>
        </p:spPr>
        <p:txBody>
          <a:bodyPr lIns="0" rIns="0"/>
          <a:lstStyle>
            <a:lvl1pPr marL="0" indent="0">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a:t>Click to add subtitle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100853" y="1954306"/>
            <a:ext cx="2939694" cy="2754854"/>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092783"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a:t>Click to add text</a:t>
            </a:r>
          </a:p>
        </p:txBody>
      </p:sp>
      <p:sp>
        <p:nvSpPr>
          <p:cNvPr id="16" name="Picture Placeholder 11" descr="picture placeholder">
            <a:extLst>
              <a:ext uri="{FF2B5EF4-FFF2-40B4-BE49-F238E27FC236}">
                <a16:creationId xmlns:a16="http://schemas.microsoft.com/office/drawing/2014/main" id="{6056702D-014D-8146-A1CF-42D52C1D1B08}"/>
              </a:ext>
            </a:extLst>
          </p:cNvPr>
          <p:cNvSpPr>
            <a:spLocks noGrp="1"/>
          </p:cNvSpPr>
          <p:nvPr>
            <p:ph type="pic" sz="quarter" idx="21"/>
          </p:nvPr>
        </p:nvSpPr>
        <p:spPr>
          <a:xfrm>
            <a:off x="4642912" y="1954306"/>
            <a:ext cx="2939694" cy="2754854"/>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p>
        </p:txBody>
      </p:sp>
      <p:sp>
        <p:nvSpPr>
          <p:cNvPr id="6" name="Text Placeholder 20">
            <a:extLst>
              <a:ext uri="{FF2B5EF4-FFF2-40B4-BE49-F238E27FC236}">
                <a16:creationId xmlns:a16="http://schemas.microsoft.com/office/drawing/2014/main" id="{ED97174A-CD7A-C701-0CE9-02D5F895EF90}"/>
              </a:ext>
            </a:extLst>
          </p:cNvPr>
          <p:cNvSpPr>
            <a:spLocks noGrp="1"/>
          </p:cNvSpPr>
          <p:nvPr>
            <p:ph type="body" sz="quarter" idx="18" hasCustomPrompt="1"/>
          </p:nvPr>
        </p:nvSpPr>
        <p:spPr>
          <a:xfrm>
            <a:off x="4642917"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a:t>Click to add text</a:t>
            </a:r>
          </a:p>
        </p:txBody>
      </p:sp>
      <p:sp>
        <p:nvSpPr>
          <p:cNvPr id="18" name="Picture Placeholder 11" descr="picture placeholder">
            <a:extLst>
              <a:ext uri="{FF2B5EF4-FFF2-40B4-BE49-F238E27FC236}">
                <a16:creationId xmlns:a16="http://schemas.microsoft.com/office/drawing/2014/main" id="{1AE62733-AF33-D10E-D484-04859AC2A447}"/>
              </a:ext>
            </a:extLst>
          </p:cNvPr>
          <p:cNvSpPr>
            <a:spLocks noGrp="1"/>
          </p:cNvSpPr>
          <p:nvPr>
            <p:ph type="pic" sz="quarter" idx="22"/>
          </p:nvPr>
        </p:nvSpPr>
        <p:spPr>
          <a:xfrm>
            <a:off x="8203793" y="1954306"/>
            <a:ext cx="2939694" cy="2754854"/>
          </a:xfrm>
        </p:spPr>
        <p:txBody>
          <a:bodyPr/>
          <a:lstStyle>
            <a:lvl1pPr marL="0" indent="0" algn="ctr">
              <a:buNone/>
              <a:defRPr sz="1400">
                <a:solidFill>
                  <a:schemeClr val="bg1"/>
                </a:solidFill>
                <a:latin typeface="+mn-lt"/>
                <a:ea typeface="Dotum" panose="020B0600000101010101" pitchFamily="34" charset="-127"/>
              </a:defRPr>
            </a:lvl1pPr>
          </a:lstStyle>
          <a:p>
            <a:r>
              <a:rPr lang="en-US"/>
              <a:t>Click icon to add picture</a:t>
            </a:r>
          </a:p>
        </p:txBody>
      </p:sp>
      <p:sp>
        <p:nvSpPr>
          <p:cNvPr id="15" name="Text Placeholder 20">
            <a:extLst>
              <a:ext uri="{FF2B5EF4-FFF2-40B4-BE49-F238E27FC236}">
                <a16:creationId xmlns:a16="http://schemas.microsoft.com/office/drawing/2014/main" id="{99B6060F-8C38-5C36-BCF1-620E2F4AF90F}"/>
              </a:ext>
            </a:extLst>
          </p:cNvPr>
          <p:cNvSpPr>
            <a:spLocks noGrp="1"/>
          </p:cNvSpPr>
          <p:nvPr>
            <p:ph type="body" sz="quarter" idx="20" hasCustomPrompt="1"/>
          </p:nvPr>
        </p:nvSpPr>
        <p:spPr>
          <a:xfrm>
            <a:off x="8203798"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45763477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Picture">
    <p:bg>
      <p:bgPr>
        <a:solidFill>
          <a:schemeClr val="tx1"/>
        </a:solidFill>
        <a:effectLst/>
      </p:bgPr>
    </p:bg>
    <p:spTree>
      <p:nvGrpSpPr>
        <p:cNvPr id="1" name=""/>
        <p:cNvGrpSpPr/>
        <p:nvPr/>
      </p:nvGrpSpPr>
      <p:grpSpPr>
        <a:xfrm>
          <a:off x="0" y="0"/>
          <a:ext cx="0" cy="0"/>
          <a:chOff x="0" y="0"/>
          <a:chExt cx="0" cy="0"/>
        </a:xfrm>
      </p:grpSpPr>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8004" y="890011"/>
            <a:ext cx="10963996" cy="5170510"/>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p>
        </p:txBody>
      </p:sp>
      <p:sp>
        <p:nvSpPr>
          <p:cNvPr id="3" name="Title 1">
            <a:extLst>
              <a:ext uri="{FF2B5EF4-FFF2-40B4-BE49-F238E27FC236}">
                <a16:creationId xmlns:a16="http://schemas.microsoft.com/office/drawing/2014/main" id="{DF9F0849-FB1F-B511-68E2-73CBF63D60F9}"/>
              </a:ext>
            </a:extLst>
          </p:cNvPr>
          <p:cNvSpPr>
            <a:spLocks noGrp="1"/>
          </p:cNvSpPr>
          <p:nvPr>
            <p:ph type="title" hasCustomPrompt="1"/>
          </p:nvPr>
        </p:nvSpPr>
        <p:spPr>
          <a:xfrm>
            <a:off x="1083196" y="649990"/>
            <a:ext cx="10126933" cy="425138"/>
          </a:xfrm>
        </p:spPr>
        <p:txBody>
          <a:bodyPr lIns="0" tIns="0" rIns="0" bIns="0" anchor="t"/>
          <a:lstStyle>
            <a:lvl1pPr algn="l">
              <a:lnSpc>
                <a:spcPct val="75000"/>
              </a:lnSpc>
              <a:defRPr sz="4800" b="0" i="0" spc="-150">
                <a:solidFill>
                  <a:schemeClr val="bg1"/>
                </a:solidFill>
                <a:latin typeface="+mj-lt"/>
                <a:ea typeface="MS PMincho" panose="02020600040205080304" pitchFamily="18" charset="-128"/>
                <a:cs typeface="Mangal" panose="02040503050203030202" pitchFamily="18" charset="0"/>
              </a:defRPr>
            </a:lvl1pPr>
          </a:lstStyle>
          <a:p>
            <a:r>
              <a:rPr lang="en-US"/>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a:t>Team 6</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 Placeholder 5">
            <a:extLst>
              <a:ext uri="{FF2B5EF4-FFF2-40B4-BE49-F238E27FC236}">
                <a16:creationId xmlns:a16="http://schemas.microsoft.com/office/drawing/2014/main" id="{A927A013-657B-B1EA-05D7-FCFD2EA6E63F}"/>
              </a:ext>
            </a:extLst>
          </p:cNvPr>
          <p:cNvSpPr>
            <a:spLocks noGrp="1"/>
          </p:cNvSpPr>
          <p:nvPr>
            <p:ph type="body" sz="quarter" idx="18" hasCustomPrompt="1"/>
          </p:nvPr>
        </p:nvSpPr>
        <p:spPr>
          <a:xfrm>
            <a:off x="1082406" y="5856042"/>
            <a:ext cx="10126918" cy="425138"/>
          </a:xfrm>
        </p:spPr>
        <p:txBody>
          <a:bodyPr lIns="0" tIns="0" rIns="0" bIns="0"/>
          <a:lstStyle>
            <a:lvl1pPr marL="0" indent="0" algn="r">
              <a:lnSpc>
                <a:spcPct val="75000"/>
              </a:lnSpc>
              <a:spcBef>
                <a:spcPts val="0"/>
              </a:spcBef>
              <a:spcAft>
                <a:spcPts val="0"/>
              </a:spcAft>
              <a:buNone/>
              <a:defRPr sz="4800" cap="all" spc="-150" baseline="0">
                <a:solidFill>
                  <a:schemeClr val="bg1"/>
                </a:solidFill>
                <a:latin typeface="+mj-lt"/>
                <a:ea typeface="MS PMincho" panose="02020600040205080304" pitchFamily="18" charset="-128"/>
              </a:defRPr>
            </a:lvl1pPr>
            <a:lvl2pPr marL="457200" indent="0">
              <a:buNone/>
              <a:defRPr spc="-150">
                <a:solidFill>
                  <a:schemeClr val="bg1"/>
                </a:solidFill>
                <a:latin typeface="MS PMincho" panose="02020600040205080304" pitchFamily="18" charset="-128"/>
                <a:ea typeface="MS PMincho" panose="02020600040205080304" pitchFamily="18" charset="-128"/>
              </a:defRPr>
            </a:lvl2pPr>
            <a:lvl3pPr marL="914400" indent="0">
              <a:buNone/>
              <a:defRPr spc="-150">
                <a:solidFill>
                  <a:schemeClr val="bg1"/>
                </a:solidFill>
                <a:latin typeface="MS PMincho" panose="02020600040205080304" pitchFamily="18" charset="-128"/>
                <a:ea typeface="MS PMincho" panose="02020600040205080304" pitchFamily="18" charset="-128"/>
              </a:defRPr>
            </a:lvl3pPr>
            <a:lvl4pPr marL="1371600" indent="0">
              <a:buNone/>
              <a:defRPr spc="-150">
                <a:solidFill>
                  <a:schemeClr val="bg1"/>
                </a:solidFill>
                <a:latin typeface="MS PMincho" panose="02020600040205080304" pitchFamily="18" charset="-128"/>
                <a:ea typeface="MS PMincho" panose="02020600040205080304" pitchFamily="18" charset="-128"/>
              </a:defRPr>
            </a:lvl4pPr>
            <a:lvl5pPr marL="1828800" indent="0">
              <a:buNone/>
              <a:defRPr spc="-150">
                <a:solidFill>
                  <a:schemeClr val="bg1"/>
                </a:solidFill>
                <a:latin typeface="MS PMincho" panose="02020600040205080304" pitchFamily="18" charset="-128"/>
                <a:ea typeface="MS PMincho" panose="02020600040205080304" pitchFamily="18" charset="-128"/>
              </a:defRPr>
            </a:lvl5pPr>
          </a:lstStyle>
          <a:p>
            <a:pPr lvl="0"/>
            <a:r>
              <a:rPr lang="en-US"/>
              <a:t>Add title</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33123222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Picture and text">
    <p:bg>
      <p:bgPr>
        <a:solidFill>
          <a:schemeClr val="tx1"/>
        </a:solidFill>
        <a:effectLst/>
      </p:bgPr>
    </p:bg>
    <p:spTree>
      <p:nvGrpSpPr>
        <p:cNvPr id="1" name=""/>
        <p:cNvGrpSpPr/>
        <p:nvPr/>
      </p:nvGrpSpPr>
      <p:grpSpPr>
        <a:xfrm>
          <a:off x="0" y="0"/>
          <a:ext cx="0" cy="0"/>
          <a:chOff x="0" y="0"/>
          <a:chExt cx="0" cy="0"/>
        </a:xfrm>
      </p:grpSpPr>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869581" y="2160494"/>
            <a:ext cx="6058564" cy="4697507"/>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p>
        </p:txBody>
      </p:sp>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226150" y="596200"/>
            <a:ext cx="4758948" cy="1938529"/>
          </a:xfrm>
        </p:spPr>
        <p:txBody>
          <a:bodyPr lIns="0" tIns="0" rIns="0" bIns="0" anchor="b"/>
          <a:lstStyle>
            <a:lvl1pPr algn="l">
              <a:lnSpc>
                <a:spcPct val="75000"/>
              </a:lnSpc>
              <a:defRPr sz="4800" b="0" i="0" spc="0" baseline="0">
                <a:solidFill>
                  <a:schemeClr val="bg1"/>
                </a:solidFill>
                <a:latin typeface="+mj-lt"/>
                <a:ea typeface="MS PMincho" panose="02020600040205080304" pitchFamily="18" charset="-128"/>
                <a:cs typeface="Mangal" panose="02040503050203030202" pitchFamily="18" charset="0"/>
              </a:defRPr>
            </a:lvl1pPr>
          </a:lstStyle>
          <a:p>
            <a:r>
              <a:rPr lang="en-US"/>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a:t>Team 6</a:t>
            </a:r>
          </a:p>
        </p:txBody>
      </p:sp>
      <p:sp>
        <p:nvSpPr>
          <p:cNvPr id="6" name="Text Placeholder 20">
            <a:extLst>
              <a:ext uri="{FF2B5EF4-FFF2-40B4-BE49-F238E27FC236}">
                <a16:creationId xmlns:a16="http://schemas.microsoft.com/office/drawing/2014/main" id="{EBEAF734-7706-B3C3-A222-4374E6E420F4}"/>
              </a:ext>
            </a:extLst>
          </p:cNvPr>
          <p:cNvSpPr>
            <a:spLocks noGrp="1"/>
          </p:cNvSpPr>
          <p:nvPr>
            <p:ph type="body" sz="quarter" idx="17" hasCustomPrompt="1"/>
          </p:nvPr>
        </p:nvSpPr>
        <p:spPr>
          <a:xfrm>
            <a:off x="7604041" y="900724"/>
            <a:ext cx="3439597" cy="2392155"/>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a:t>Click to add text</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8075745" y="3292881"/>
            <a:ext cx="2967893" cy="2238343"/>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a:t>Click to add text</a:t>
            </a:r>
          </a:p>
        </p:txBody>
      </p:sp>
      <p:sp>
        <p:nvSpPr>
          <p:cNvPr id="13" name="Text Placeholder 20">
            <a:extLst>
              <a:ext uri="{FF2B5EF4-FFF2-40B4-BE49-F238E27FC236}">
                <a16:creationId xmlns:a16="http://schemas.microsoft.com/office/drawing/2014/main" id="{7E41109A-8BEA-FEB0-7ED8-F6C1DB5D4BFB}"/>
              </a:ext>
            </a:extLst>
          </p:cNvPr>
          <p:cNvSpPr>
            <a:spLocks noGrp="1"/>
          </p:cNvSpPr>
          <p:nvPr>
            <p:ph type="body" sz="quarter" idx="18" hasCustomPrompt="1"/>
          </p:nvPr>
        </p:nvSpPr>
        <p:spPr>
          <a:xfrm>
            <a:off x="7604041" y="5703628"/>
            <a:ext cx="3523517" cy="35542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j-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39824258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Collage">
    <p:bg>
      <p:bgPr>
        <a:solidFill>
          <a:schemeClr val="tx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20493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itle 1">
            <a:extLst>
              <a:ext uri="{FF2B5EF4-FFF2-40B4-BE49-F238E27FC236}">
                <a16:creationId xmlns:a16="http://schemas.microsoft.com/office/drawing/2014/main" id="{D1BC8852-D44A-D95C-9A79-F92DD4EC2F1C}"/>
              </a:ext>
            </a:extLst>
          </p:cNvPr>
          <p:cNvSpPr>
            <a:spLocks noGrp="1"/>
          </p:cNvSpPr>
          <p:nvPr>
            <p:ph type="title" hasCustomPrompt="1"/>
          </p:nvPr>
        </p:nvSpPr>
        <p:spPr>
          <a:xfrm>
            <a:off x="1242131" y="425139"/>
            <a:ext cx="3164770" cy="2403406"/>
          </a:xfrm>
        </p:spPr>
        <p:txBody>
          <a:bodyPr lIns="0" tIns="0" rIns="0" bIns="0" anchor="b"/>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a:t>Team 6</a:t>
            </a:r>
          </a:p>
        </p:txBody>
      </p:sp>
      <p:sp>
        <p:nvSpPr>
          <p:cNvPr id="16" name="Text Placeholder 20">
            <a:extLst>
              <a:ext uri="{FF2B5EF4-FFF2-40B4-BE49-F238E27FC236}">
                <a16:creationId xmlns:a16="http://schemas.microsoft.com/office/drawing/2014/main" id="{08E62040-BF32-845C-9224-98B69005FCF5}"/>
              </a:ext>
            </a:extLst>
          </p:cNvPr>
          <p:cNvSpPr>
            <a:spLocks noGrp="1"/>
          </p:cNvSpPr>
          <p:nvPr>
            <p:ph type="body" sz="quarter" idx="14" hasCustomPrompt="1"/>
          </p:nvPr>
        </p:nvSpPr>
        <p:spPr>
          <a:xfrm>
            <a:off x="1242130" y="3075681"/>
            <a:ext cx="3164764" cy="1376398"/>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5pPr>
          </a:lstStyle>
          <a:p>
            <a:pPr lvl="0"/>
            <a:r>
              <a:rPr lang="en-US"/>
              <a:t>Click to add text</a:t>
            </a:r>
          </a:p>
        </p:txBody>
      </p:sp>
      <p:sp>
        <p:nvSpPr>
          <p:cNvPr id="7" name="Picture Placeholder 11" descr="picture placeholder">
            <a:extLst>
              <a:ext uri="{FF2B5EF4-FFF2-40B4-BE49-F238E27FC236}">
                <a16:creationId xmlns:a16="http://schemas.microsoft.com/office/drawing/2014/main" id="{7D19173E-BF72-7982-B9A1-FE487C1188DB}"/>
              </a:ext>
            </a:extLst>
          </p:cNvPr>
          <p:cNvSpPr>
            <a:spLocks noGrp="1"/>
          </p:cNvSpPr>
          <p:nvPr>
            <p:ph type="pic" sz="quarter" idx="21"/>
          </p:nvPr>
        </p:nvSpPr>
        <p:spPr>
          <a:xfrm>
            <a:off x="1242131" y="4721601"/>
            <a:ext cx="3522392" cy="213639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3" name="Picture Placeholder 11" descr="picture placeholder">
            <a:extLst>
              <a:ext uri="{FF2B5EF4-FFF2-40B4-BE49-F238E27FC236}">
                <a16:creationId xmlns:a16="http://schemas.microsoft.com/office/drawing/2014/main" id="{D51C203A-3A92-6BC5-A236-DBB70B517E71}"/>
              </a:ext>
            </a:extLst>
          </p:cNvPr>
          <p:cNvSpPr>
            <a:spLocks noGrp="1"/>
          </p:cNvSpPr>
          <p:nvPr>
            <p:ph type="pic" sz="quarter" idx="16"/>
          </p:nvPr>
        </p:nvSpPr>
        <p:spPr>
          <a:xfrm>
            <a:off x="4921959" y="1"/>
            <a:ext cx="3925538" cy="2933008"/>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6" name="Picture Placeholder 11" descr="picture placeholder">
            <a:extLst>
              <a:ext uri="{FF2B5EF4-FFF2-40B4-BE49-F238E27FC236}">
                <a16:creationId xmlns:a16="http://schemas.microsoft.com/office/drawing/2014/main" id="{BA8C2200-B8F4-7A2E-4F97-B31B53D38A8C}"/>
              </a:ext>
            </a:extLst>
          </p:cNvPr>
          <p:cNvSpPr>
            <a:spLocks noGrp="1"/>
          </p:cNvSpPr>
          <p:nvPr>
            <p:ph type="pic" sz="quarter" idx="19"/>
          </p:nvPr>
        </p:nvSpPr>
        <p:spPr>
          <a:xfrm>
            <a:off x="4921959" y="3082045"/>
            <a:ext cx="2262279" cy="1465065"/>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13" name="Picture Placeholder 11" descr="picture placeholder">
            <a:extLst>
              <a:ext uri="{FF2B5EF4-FFF2-40B4-BE49-F238E27FC236}">
                <a16:creationId xmlns:a16="http://schemas.microsoft.com/office/drawing/2014/main" id="{6290D66C-EBB5-C620-E71D-0FBB89C55769}"/>
              </a:ext>
            </a:extLst>
          </p:cNvPr>
          <p:cNvSpPr>
            <a:spLocks noGrp="1"/>
          </p:cNvSpPr>
          <p:nvPr>
            <p:ph type="pic" sz="quarter" idx="20"/>
          </p:nvPr>
        </p:nvSpPr>
        <p:spPr>
          <a:xfrm>
            <a:off x="4921959" y="4721601"/>
            <a:ext cx="2262279" cy="213639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4" name="Picture Placeholder 11" descr="picture placeholder">
            <a:extLst>
              <a:ext uri="{FF2B5EF4-FFF2-40B4-BE49-F238E27FC236}">
                <a16:creationId xmlns:a16="http://schemas.microsoft.com/office/drawing/2014/main" id="{4AAF9077-F4CB-6EB4-F15E-CA235E89EBD9}"/>
              </a:ext>
            </a:extLst>
          </p:cNvPr>
          <p:cNvSpPr>
            <a:spLocks noGrp="1"/>
          </p:cNvSpPr>
          <p:nvPr>
            <p:ph type="pic" sz="quarter" idx="17"/>
          </p:nvPr>
        </p:nvSpPr>
        <p:spPr>
          <a:xfrm>
            <a:off x="8996534" y="335197"/>
            <a:ext cx="2301704" cy="259781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5" name="Picture Placeholder 11" descr="picture placeholder">
            <a:extLst>
              <a:ext uri="{FF2B5EF4-FFF2-40B4-BE49-F238E27FC236}">
                <a16:creationId xmlns:a16="http://schemas.microsoft.com/office/drawing/2014/main" id="{720F3E71-0F7F-4FA9-5236-34EDD2EEC73F}"/>
              </a:ext>
            </a:extLst>
          </p:cNvPr>
          <p:cNvSpPr>
            <a:spLocks noGrp="1"/>
          </p:cNvSpPr>
          <p:nvPr>
            <p:ph type="pic" sz="quarter" idx="18"/>
          </p:nvPr>
        </p:nvSpPr>
        <p:spPr>
          <a:xfrm>
            <a:off x="7337475" y="3082045"/>
            <a:ext cx="4854525" cy="297847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96480074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Title, Picture, and Content">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6482084" y="890015"/>
            <a:ext cx="3091684" cy="1938529"/>
          </a:xfrm>
        </p:spPr>
        <p:txBody>
          <a:bodyPr lIns="0" tIns="0" rIns="0" bIns="0" anchor="b"/>
          <a:lstStyle>
            <a:lvl1pPr algn="l">
              <a:lnSpc>
                <a:spcPct val="75000"/>
              </a:lnSpc>
              <a:defRPr sz="4800" b="0" i="0" cap="all" spc="0" baseline="0">
                <a:solidFill>
                  <a:schemeClr val="bg1"/>
                </a:solidFill>
                <a:latin typeface="+mj-lt"/>
                <a:ea typeface="MS PMincho" panose="02020600040205080304" pitchFamily="18" charset="-128"/>
                <a:cs typeface="Mangal" panose="02040503050203030202" pitchFamily="18" charset="0"/>
              </a:defRPr>
            </a:lvl1pPr>
          </a:lstStyle>
          <a:p>
            <a:r>
              <a:rPr lang="en-US"/>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a:t>Team 6</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
            <a:ext cx="4785234" cy="685800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7636834" y="3438143"/>
            <a:ext cx="3439598" cy="2631523"/>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158329025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Two picture">
    <p:bg>
      <p:bgPr>
        <a:solidFill>
          <a:schemeClr val="tx1"/>
        </a:solidFill>
        <a:effectLst/>
      </p:bgPr>
    </p:bg>
    <p:spTree>
      <p:nvGrpSpPr>
        <p:cNvPr id="1" name=""/>
        <p:cNvGrpSpPr/>
        <p:nvPr/>
      </p:nvGrpSpPr>
      <p:grpSpPr>
        <a:xfrm>
          <a:off x="0" y="0"/>
          <a:ext cx="0" cy="0"/>
          <a:chOff x="0" y="0"/>
          <a:chExt cx="0" cy="0"/>
        </a:xfrm>
      </p:grpSpPr>
      <p:sp>
        <p:nvSpPr>
          <p:cNvPr id="13" name="Picture Placeholder 11" descr="picture placeholder">
            <a:extLst>
              <a:ext uri="{FF2B5EF4-FFF2-40B4-BE49-F238E27FC236}">
                <a16:creationId xmlns:a16="http://schemas.microsoft.com/office/drawing/2014/main" id="{007489C8-C2F6-7874-81E6-FAF3CB72CD35}"/>
              </a:ext>
            </a:extLst>
          </p:cNvPr>
          <p:cNvSpPr>
            <a:spLocks noGrp="1"/>
          </p:cNvSpPr>
          <p:nvPr>
            <p:ph type="pic" sz="quarter" idx="19"/>
          </p:nvPr>
        </p:nvSpPr>
        <p:spPr>
          <a:xfrm>
            <a:off x="4782575" y="1634085"/>
            <a:ext cx="2941845" cy="3191257"/>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79075" y="560048"/>
            <a:ext cx="4622471" cy="2384319"/>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a:t>Team 6</a:t>
            </a:r>
          </a:p>
        </p:txBody>
      </p:sp>
      <p:sp>
        <p:nvSpPr>
          <p:cNvPr id="15" name="Text Placeholder 20">
            <a:extLst>
              <a:ext uri="{FF2B5EF4-FFF2-40B4-BE49-F238E27FC236}">
                <a16:creationId xmlns:a16="http://schemas.microsoft.com/office/drawing/2014/main" id="{A41ABB58-FB44-EE86-1061-E95F87391708}"/>
              </a:ext>
            </a:extLst>
          </p:cNvPr>
          <p:cNvSpPr>
            <a:spLocks noGrp="1"/>
          </p:cNvSpPr>
          <p:nvPr>
            <p:ph type="body" sz="quarter" idx="20" hasCustomPrompt="1"/>
          </p:nvPr>
        </p:nvSpPr>
        <p:spPr>
          <a:xfrm>
            <a:off x="1079076" y="3089598"/>
            <a:ext cx="3577916" cy="493776"/>
          </a:xfrm>
        </p:spPr>
        <p:txBody>
          <a:bodyPr lIns="0" tIns="0" rIns="0" bIns="0"/>
          <a:lstStyle>
            <a:lvl1pPr marL="0" indent="0">
              <a:buClr>
                <a:schemeClr val="bg1"/>
              </a:buClr>
              <a:buFont typeface="Courier New" panose="02070309020205020404" pitchFamily="49" charset="0"/>
              <a:buNone/>
              <a:defRPr sz="1400" b="0" i="0" cap="all" baseline="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a:t>Click to add subtitle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079076" y="3631142"/>
            <a:ext cx="2721367" cy="2631523"/>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a:t>Click to add text</a:t>
            </a:r>
          </a:p>
        </p:txBody>
      </p:sp>
      <p:sp>
        <p:nvSpPr>
          <p:cNvPr id="5" name="Text Placeholder 20">
            <a:extLst>
              <a:ext uri="{FF2B5EF4-FFF2-40B4-BE49-F238E27FC236}">
                <a16:creationId xmlns:a16="http://schemas.microsoft.com/office/drawing/2014/main" id="{28C33102-C0D9-31A0-A7A1-2BAC395320A6}"/>
              </a:ext>
            </a:extLst>
          </p:cNvPr>
          <p:cNvSpPr>
            <a:spLocks noGrp="1"/>
          </p:cNvSpPr>
          <p:nvPr>
            <p:ph type="body" sz="quarter" idx="17" hasCustomPrompt="1"/>
          </p:nvPr>
        </p:nvSpPr>
        <p:spPr>
          <a:xfrm>
            <a:off x="4705640" y="5285084"/>
            <a:ext cx="3095716" cy="93929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a:t>Click to add text</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8193024" y="1634086"/>
            <a:ext cx="2941845" cy="3191257"/>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6" name="Text Placeholder 20">
            <a:extLst>
              <a:ext uri="{FF2B5EF4-FFF2-40B4-BE49-F238E27FC236}">
                <a16:creationId xmlns:a16="http://schemas.microsoft.com/office/drawing/2014/main" id="{F5D171A2-DD04-FA64-A705-BE5D0C937E16}"/>
              </a:ext>
            </a:extLst>
          </p:cNvPr>
          <p:cNvSpPr>
            <a:spLocks noGrp="1"/>
          </p:cNvSpPr>
          <p:nvPr>
            <p:ph type="body" sz="quarter" idx="18" hasCustomPrompt="1"/>
          </p:nvPr>
        </p:nvSpPr>
        <p:spPr>
          <a:xfrm>
            <a:off x="8116088" y="5285084"/>
            <a:ext cx="3095716" cy="93929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a:t>Click to add text</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24109209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meline Ligh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39F7D1-31ED-4588-7F6B-7214367FBA9F}"/>
              </a:ext>
            </a:extLst>
          </p:cNvPr>
          <p:cNvSpPr>
            <a:spLocks noGrp="1"/>
          </p:cNvSpPr>
          <p:nvPr>
            <p:ph type="title" hasCustomPrompt="1"/>
          </p:nvPr>
        </p:nvSpPr>
        <p:spPr>
          <a:xfrm>
            <a:off x="618744" y="209677"/>
            <a:ext cx="9064752" cy="1097915"/>
          </a:xfrm>
          <a:noFill/>
        </p:spPr>
        <p:txBody>
          <a:bodyPr anchor="b">
            <a:normAutofit/>
          </a:bodyPr>
          <a:lstStyle>
            <a:lvl1pPr>
              <a:defRPr sz="5400">
                <a:solidFill>
                  <a:schemeClr val="tx1"/>
                </a:solidFill>
                <a:latin typeface="+mn-lt"/>
              </a:defRPr>
            </a:lvl1pPr>
          </a:lstStyle>
          <a:p>
            <a:r>
              <a:rPr lang="en-US"/>
              <a:t>Click to add title</a:t>
            </a:r>
          </a:p>
        </p:txBody>
      </p:sp>
      <p:sp>
        <p:nvSpPr>
          <p:cNvPr id="12" name="Text Placeholder 11">
            <a:extLst>
              <a:ext uri="{FF2B5EF4-FFF2-40B4-BE49-F238E27FC236}">
                <a16:creationId xmlns:a16="http://schemas.microsoft.com/office/drawing/2014/main" id="{413A1C6A-339B-343A-B0AD-F761FE910519}"/>
              </a:ext>
            </a:extLst>
          </p:cNvPr>
          <p:cNvSpPr>
            <a:spLocks noGrp="1"/>
          </p:cNvSpPr>
          <p:nvPr>
            <p:ph type="body" sz="quarter" idx="13" hasCustomPrompt="1"/>
          </p:nvPr>
        </p:nvSpPr>
        <p:spPr>
          <a:xfrm>
            <a:off x="618745" y="1344676"/>
            <a:ext cx="9064752" cy="511175"/>
          </a:xfrm>
        </p:spPr>
        <p:txBody>
          <a:bodyPr lIns="164592" tIns="0">
            <a:noAutofit/>
          </a:bodyPr>
          <a:lstStyle>
            <a:lvl1pPr marL="0" indent="0">
              <a:buNone/>
              <a:defRPr sz="1800">
                <a:solidFill>
                  <a:schemeClr val="tx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50" name="Oval 49">
            <a:extLst>
              <a:ext uri="{FF2B5EF4-FFF2-40B4-BE49-F238E27FC236}">
                <a16:creationId xmlns:a16="http://schemas.microsoft.com/office/drawing/2014/main" id="{535829F9-B704-5645-ABE3-F98170E89B44}"/>
              </a:ext>
              <a:ext uri="{C183D7F6-B498-43B3-948B-1728B52AA6E4}">
                <adec:decorative xmlns:adec="http://schemas.microsoft.com/office/drawing/2017/decorative" val="1"/>
              </a:ext>
            </a:extLst>
          </p:cNvPr>
          <p:cNvSpPr/>
          <p:nvPr/>
        </p:nvSpPr>
        <p:spPr>
          <a:xfrm>
            <a:off x="10396346" y="585334"/>
            <a:ext cx="1005840" cy="1005840"/>
          </a:xfrm>
          <a:prstGeom prst="ellipse">
            <a:avLst/>
          </a:prstGeom>
          <a:noFill/>
          <a:ln w="190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5807DD9B-8716-9B22-9F91-88E6071F91D3}"/>
              </a:ext>
            </a:extLst>
          </p:cNvPr>
          <p:cNvSpPr>
            <a:spLocks noGrp="1" noChangeAspect="1"/>
          </p:cNvSpPr>
          <p:nvPr>
            <p:ph type="pic" sz="quarter" idx="14"/>
          </p:nvPr>
        </p:nvSpPr>
        <p:spPr>
          <a:xfrm>
            <a:off x="10487786" y="649342"/>
            <a:ext cx="822960" cy="822960"/>
          </a:xfrm>
          <a:prstGeom prst="ellipse">
            <a:avLst/>
          </a:prstGeom>
          <a:ln w="22225">
            <a:noFill/>
          </a:ln>
        </p:spPr>
        <p:txBody>
          <a:bodyPr lIns="0" tIns="0" rIns="0" bIns="0">
            <a:normAutofit/>
          </a:bodyPr>
          <a:lstStyle>
            <a:lvl1pPr marL="0" indent="0" algn="ctr">
              <a:buNone/>
              <a:defRPr sz="1000">
                <a:solidFill>
                  <a:schemeClr val="tx1"/>
                </a:solidFill>
              </a:defRPr>
            </a:lvl1pPr>
          </a:lstStyle>
          <a:p>
            <a:r>
              <a:rPr lang="en-US"/>
              <a:t>Click icon to add picture</a:t>
            </a:r>
          </a:p>
        </p:txBody>
      </p:sp>
      <p:sp>
        <p:nvSpPr>
          <p:cNvPr id="15" name="Text Placeholder 11">
            <a:extLst>
              <a:ext uri="{FF2B5EF4-FFF2-40B4-BE49-F238E27FC236}">
                <a16:creationId xmlns:a16="http://schemas.microsoft.com/office/drawing/2014/main" id="{3465C986-E3D2-97E7-9111-0299F9C3B1D2}"/>
              </a:ext>
            </a:extLst>
          </p:cNvPr>
          <p:cNvSpPr>
            <a:spLocks noGrp="1"/>
          </p:cNvSpPr>
          <p:nvPr>
            <p:ph type="body" sz="quarter" idx="15" hasCustomPrompt="1"/>
          </p:nvPr>
        </p:nvSpPr>
        <p:spPr>
          <a:xfrm>
            <a:off x="673608"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0" name="Rectangle 39">
            <a:extLst>
              <a:ext uri="{FF2B5EF4-FFF2-40B4-BE49-F238E27FC236}">
                <a16:creationId xmlns:a16="http://schemas.microsoft.com/office/drawing/2014/main" id="{4CD86E3A-6D68-1F05-DE18-246FA7A4406A}"/>
              </a:ext>
              <a:ext uri="{C183D7F6-B498-43B3-948B-1728B52AA6E4}">
                <adec:decorative xmlns:adec="http://schemas.microsoft.com/office/drawing/2017/decorative" val="1"/>
              </a:ext>
            </a:extLst>
          </p:cNvPr>
          <p:cNvSpPr/>
          <p:nvPr/>
        </p:nvSpPr>
        <p:spPr>
          <a:xfrm>
            <a:off x="753404" y="3046075"/>
            <a:ext cx="1828633" cy="96903"/>
          </a:xfrm>
          <a:prstGeom prst="rect">
            <a:avLst/>
          </a:prstGeom>
          <a:gradFill>
            <a:gsLst>
              <a:gs pos="0">
                <a:schemeClr val="accent1">
                  <a:lumMod val="60000"/>
                  <a:lumOff val="40000"/>
                </a:schemeClr>
              </a:gs>
              <a:gs pos="100000">
                <a:schemeClr val="accent3">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0" name="Text Placeholder 11">
            <a:extLst>
              <a:ext uri="{FF2B5EF4-FFF2-40B4-BE49-F238E27FC236}">
                <a16:creationId xmlns:a16="http://schemas.microsoft.com/office/drawing/2014/main" id="{6C169315-0602-4C85-86EE-5C3554AAA92A}"/>
              </a:ext>
            </a:extLst>
          </p:cNvPr>
          <p:cNvSpPr>
            <a:spLocks noGrp="1"/>
          </p:cNvSpPr>
          <p:nvPr>
            <p:ph type="body" sz="quarter" idx="20" hasCustomPrompt="1"/>
          </p:nvPr>
        </p:nvSpPr>
        <p:spPr>
          <a:xfrm>
            <a:off x="673608"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5" name="Text Placeholder 11">
            <a:extLst>
              <a:ext uri="{FF2B5EF4-FFF2-40B4-BE49-F238E27FC236}">
                <a16:creationId xmlns:a16="http://schemas.microsoft.com/office/drawing/2014/main" id="{70FD3BFF-C0B9-AA50-A3D6-B4A48EEF7513}"/>
              </a:ext>
            </a:extLst>
          </p:cNvPr>
          <p:cNvSpPr>
            <a:spLocks noGrp="1"/>
          </p:cNvSpPr>
          <p:nvPr>
            <p:ph type="body" sz="quarter" idx="25" hasCustomPrompt="1"/>
          </p:nvPr>
        </p:nvSpPr>
        <p:spPr>
          <a:xfrm>
            <a:off x="670560"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1" name="Oval 50">
            <a:extLst>
              <a:ext uri="{FF2B5EF4-FFF2-40B4-BE49-F238E27FC236}">
                <a16:creationId xmlns:a16="http://schemas.microsoft.com/office/drawing/2014/main" id="{EBEE5563-8FF1-7479-E11E-F0144D7533D8}"/>
              </a:ext>
              <a:ext uri="{C183D7F6-B498-43B3-948B-1728B52AA6E4}">
                <adec:decorative xmlns:adec="http://schemas.microsoft.com/office/drawing/2017/decorative" val="1"/>
              </a:ext>
            </a:extLst>
          </p:cNvPr>
          <p:cNvSpPr/>
          <p:nvPr/>
        </p:nvSpPr>
        <p:spPr>
          <a:xfrm>
            <a:off x="1682496" y="4399153"/>
            <a:ext cx="685800" cy="685800"/>
          </a:xfrm>
          <a:prstGeom prst="ellipse">
            <a:avLst/>
          </a:prstGeom>
          <a:noFill/>
          <a:ln w="127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icture Placeholder 13">
            <a:extLst>
              <a:ext uri="{FF2B5EF4-FFF2-40B4-BE49-F238E27FC236}">
                <a16:creationId xmlns:a16="http://schemas.microsoft.com/office/drawing/2014/main" id="{A69C1816-EC8E-961C-AC21-6D86E9C455A1}"/>
              </a:ext>
            </a:extLst>
          </p:cNvPr>
          <p:cNvSpPr>
            <a:spLocks noGrp="1" noChangeAspect="1"/>
          </p:cNvSpPr>
          <p:nvPr>
            <p:ph type="pic" sz="quarter" idx="35"/>
          </p:nvPr>
        </p:nvSpPr>
        <p:spPr>
          <a:xfrm>
            <a:off x="1796796"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26" name="Text Placeholder 11">
            <a:extLst>
              <a:ext uri="{FF2B5EF4-FFF2-40B4-BE49-F238E27FC236}">
                <a16:creationId xmlns:a16="http://schemas.microsoft.com/office/drawing/2014/main" id="{9F9A0E21-E67B-7E2F-ED16-4BABF0781083}"/>
              </a:ext>
            </a:extLst>
          </p:cNvPr>
          <p:cNvSpPr>
            <a:spLocks noGrp="1"/>
          </p:cNvSpPr>
          <p:nvPr>
            <p:ph type="body" sz="quarter" idx="26" hasCustomPrompt="1"/>
          </p:nvPr>
        </p:nvSpPr>
        <p:spPr>
          <a:xfrm>
            <a:off x="670560"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5" name="Straight Arrow Connector 44">
            <a:extLst>
              <a:ext uri="{FF2B5EF4-FFF2-40B4-BE49-F238E27FC236}">
                <a16:creationId xmlns:a16="http://schemas.microsoft.com/office/drawing/2014/main" id="{9CFE922A-6A5A-4DA8-1E44-D80852772091}"/>
              </a:ext>
              <a:ext uri="{C183D7F6-B498-43B3-948B-1728B52AA6E4}">
                <adec:decorative xmlns:adec="http://schemas.microsoft.com/office/drawing/2017/decorative" val="1"/>
              </a:ext>
            </a:extLst>
          </p:cNvPr>
          <p:cNvCxnSpPr>
            <a:cxnSpLocks/>
          </p:cNvCxnSpPr>
          <p:nvPr/>
        </p:nvCxnSpPr>
        <p:spPr>
          <a:xfrm>
            <a:off x="753404" y="5377870"/>
            <a:ext cx="1827083" cy="0"/>
          </a:xfrm>
          <a:prstGeom prst="straightConnector1">
            <a:avLst/>
          </a:prstGeom>
          <a:ln w="19050" cap="flat" cmpd="sng" algn="ctr">
            <a:gradFill>
              <a:gsLst>
                <a:gs pos="0">
                  <a:schemeClr val="accent1">
                    <a:lumMod val="75000"/>
                  </a:schemeClr>
                </a:gs>
                <a:gs pos="100000">
                  <a:schemeClr val="accent3">
                    <a:lumMod val="75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 Placeholder 11">
            <a:extLst>
              <a:ext uri="{FF2B5EF4-FFF2-40B4-BE49-F238E27FC236}">
                <a16:creationId xmlns:a16="http://schemas.microsoft.com/office/drawing/2014/main" id="{3D56C31D-5FDB-2235-FFF8-2AB6E04C9B1C}"/>
              </a:ext>
            </a:extLst>
          </p:cNvPr>
          <p:cNvSpPr>
            <a:spLocks noGrp="1"/>
          </p:cNvSpPr>
          <p:nvPr>
            <p:ph type="body" sz="quarter" idx="16" hasCustomPrompt="1"/>
          </p:nvPr>
        </p:nvSpPr>
        <p:spPr>
          <a:xfrm>
            <a:off x="2862072"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1" name="Rectangle 40">
            <a:extLst>
              <a:ext uri="{FF2B5EF4-FFF2-40B4-BE49-F238E27FC236}">
                <a16:creationId xmlns:a16="http://schemas.microsoft.com/office/drawing/2014/main" id="{481FC81D-B431-FFA6-47F5-F40C79C53D0A}"/>
              </a:ext>
              <a:ext uri="{C183D7F6-B498-43B3-948B-1728B52AA6E4}">
                <adec:decorative xmlns:adec="http://schemas.microsoft.com/office/drawing/2017/decorative" val="1"/>
              </a:ext>
            </a:extLst>
          </p:cNvPr>
          <p:cNvSpPr/>
          <p:nvPr/>
        </p:nvSpPr>
        <p:spPr>
          <a:xfrm>
            <a:off x="2946272" y="3046075"/>
            <a:ext cx="1828633" cy="96903"/>
          </a:xfrm>
          <a:prstGeom prst="rect">
            <a:avLst/>
          </a:prstGeom>
          <a:gradFill>
            <a:gsLst>
              <a:gs pos="0">
                <a:schemeClr val="accent3">
                  <a:lumMod val="60000"/>
                  <a:lumOff val="40000"/>
                </a:schemeClr>
              </a:gs>
              <a:gs pos="100000">
                <a:schemeClr val="accent2">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1" name="Text Placeholder 11">
            <a:extLst>
              <a:ext uri="{FF2B5EF4-FFF2-40B4-BE49-F238E27FC236}">
                <a16:creationId xmlns:a16="http://schemas.microsoft.com/office/drawing/2014/main" id="{B16A2860-4464-B092-801E-255A6B7DF3E4}"/>
              </a:ext>
            </a:extLst>
          </p:cNvPr>
          <p:cNvSpPr>
            <a:spLocks noGrp="1"/>
          </p:cNvSpPr>
          <p:nvPr>
            <p:ph type="body" sz="quarter" idx="21" hasCustomPrompt="1"/>
          </p:nvPr>
        </p:nvSpPr>
        <p:spPr>
          <a:xfrm>
            <a:off x="2862072"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7" name="Text Placeholder 11">
            <a:extLst>
              <a:ext uri="{FF2B5EF4-FFF2-40B4-BE49-F238E27FC236}">
                <a16:creationId xmlns:a16="http://schemas.microsoft.com/office/drawing/2014/main" id="{3B992882-DF57-9DAF-2532-06C30C2D9F16}"/>
              </a:ext>
            </a:extLst>
          </p:cNvPr>
          <p:cNvSpPr>
            <a:spLocks noGrp="1"/>
          </p:cNvSpPr>
          <p:nvPr>
            <p:ph type="body" sz="quarter" idx="27" hasCustomPrompt="1"/>
          </p:nvPr>
        </p:nvSpPr>
        <p:spPr>
          <a:xfrm>
            <a:off x="2862072"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2" name="Oval 51">
            <a:extLst>
              <a:ext uri="{FF2B5EF4-FFF2-40B4-BE49-F238E27FC236}">
                <a16:creationId xmlns:a16="http://schemas.microsoft.com/office/drawing/2014/main" id="{2E63250C-AB2E-9D56-C26C-1E211DFAD534}"/>
              </a:ext>
              <a:ext uri="{C183D7F6-B498-43B3-948B-1728B52AA6E4}">
                <adec:decorative xmlns:adec="http://schemas.microsoft.com/office/drawing/2017/decorative" val="1"/>
              </a:ext>
            </a:extLst>
          </p:cNvPr>
          <p:cNvSpPr/>
          <p:nvPr/>
        </p:nvSpPr>
        <p:spPr>
          <a:xfrm>
            <a:off x="3887724" y="4399153"/>
            <a:ext cx="685800" cy="685800"/>
          </a:xfrm>
          <a:prstGeom prst="ellipse">
            <a:avLst/>
          </a:prstGeom>
          <a:noFill/>
          <a:ln w="127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icture Placeholder 13">
            <a:extLst>
              <a:ext uri="{FF2B5EF4-FFF2-40B4-BE49-F238E27FC236}">
                <a16:creationId xmlns:a16="http://schemas.microsoft.com/office/drawing/2014/main" id="{50C6734A-2661-863D-C8B6-6A4DBC588FE4}"/>
              </a:ext>
            </a:extLst>
          </p:cNvPr>
          <p:cNvSpPr>
            <a:spLocks noGrp="1" noChangeAspect="1"/>
          </p:cNvSpPr>
          <p:nvPr>
            <p:ph type="pic" sz="quarter" idx="36"/>
          </p:nvPr>
        </p:nvSpPr>
        <p:spPr>
          <a:xfrm>
            <a:off x="4002024"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28" name="Text Placeholder 11">
            <a:extLst>
              <a:ext uri="{FF2B5EF4-FFF2-40B4-BE49-F238E27FC236}">
                <a16:creationId xmlns:a16="http://schemas.microsoft.com/office/drawing/2014/main" id="{50D7755C-4D0B-D8A7-6235-8E606B39F3AB}"/>
              </a:ext>
            </a:extLst>
          </p:cNvPr>
          <p:cNvSpPr>
            <a:spLocks noGrp="1"/>
          </p:cNvSpPr>
          <p:nvPr>
            <p:ph type="body" sz="quarter" idx="28" hasCustomPrompt="1"/>
          </p:nvPr>
        </p:nvSpPr>
        <p:spPr>
          <a:xfrm>
            <a:off x="2862072"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6" name="Straight Arrow Connector 45">
            <a:extLst>
              <a:ext uri="{FF2B5EF4-FFF2-40B4-BE49-F238E27FC236}">
                <a16:creationId xmlns:a16="http://schemas.microsoft.com/office/drawing/2014/main" id="{76330766-86D4-F436-F65D-07EF389BF5F5}"/>
              </a:ext>
              <a:ext uri="{C183D7F6-B498-43B3-948B-1728B52AA6E4}">
                <adec:decorative xmlns:adec="http://schemas.microsoft.com/office/drawing/2017/decorative" val="1"/>
              </a:ext>
            </a:extLst>
          </p:cNvPr>
          <p:cNvCxnSpPr>
            <a:cxnSpLocks/>
          </p:cNvCxnSpPr>
          <p:nvPr/>
        </p:nvCxnSpPr>
        <p:spPr>
          <a:xfrm>
            <a:off x="2943485" y="5377870"/>
            <a:ext cx="1836387" cy="0"/>
          </a:xfrm>
          <a:prstGeom prst="straightConnector1">
            <a:avLst/>
          </a:prstGeom>
          <a:ln w="19050" cap="flat" cmpd="sng" algn="ctr">
            <a:gradFill>
              <a:gsLst>
                <a:gs pos="0">
                  <a:schemeClr val="accent3">
                    <a:lumMod val="75000"/>
                  </a:schemeClr>
                </a:gs>
                <a:gs pos="100000">
                  <a:schemeClr val="accent2"/>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 Placeholder 11">
            <a:extLst>
              <a:ext uri="{FF2B5EF4-FFF2-40B4-BE49-F238E27FC236}">
                <a16:creationId xmlns:a16="http://schemas.microsoft.com/office/drawing/2014/main" id="{A540E06E-3F2B-A3DC-320A-8C968AC4350E}"/>
              </a:ext>
            </a:extLst>
          </p:cNvPr>
          <p:cNvSpPr>
            <a:spLocks noGrp="1"/>
          </p:cNvSpPr>
          <p:nvPr>
            <p:ph type="body" sz="quarter" idx="17" hasCustomPrompt="1"/>
          </p:nvPr>
        </p:nvSpPr>
        <p:spPr>
          <a:xfrm>
            <a:off x="5050536"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2" name="Rectangle 41">
            <a:extLst>
              <a:ext uri="{FF2B5EF4-FFF2-40B4-BE49-F238E27FC236}">
                <a16:creationId xmlns:a16="http://schemas.microsoft.com/office/drawing/2014/main" id="{F46BB721-1D88-1A03-1D55-5C79942C7137}"/>
              </a:ext>
              <a:ext uri="{C183D7F6-B498-43B3-948B-1728B52AA6E4}">
                <adec:decorative xmlns:adec="http://schemas.microsoft.com/office/drawing/2017/decorative" val="1"/>
              </a:ext>
            </a:extLst>
          </p:cNvPr>
          <p:cNvSpPr/>
          <p:nvPr/>
        </p:nvSpPr>
        <p:spPr>
          <a:xfrm>
            <a:off x="5139140" y="3046075"/>
            <a:ext cx="1828634" cy="96903"/>
          </a:xfrm>
          <a:prstGeom prst="rect">
            <a:avLst/>
          </a:prstGeom>
          <a:gradFill>
            <a:gsLst>
              <a:gs pos="0">
                <a:schemeClr val="accent2">
                  <a:lumMod val="60000"/>
                  <a:lumOff val="40000"/>
                </a:schemeClr>
              </a:gs>
              <a:gs pos="100000">
                <a:schemeClr val="accent5">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2" name="Text Placeholder 11">
            <a:extLst>
              <a:ext uri="{FF2B5EF4-FFF2-40B4-BE49-F238E27FC236}">
                <a16:creationId xmlns:a16="http://schemas.microsoft.com/office/drawing/2014/main" id="{51307C43-6072-93E9-BF1D-64D42AE2A524}"/>
              </a:ext>
            </a:extLst>
          </p:cNvPr>
          <p:cNvSpPr>
            <a:spLocks noGrp="1"/>
          </p:cNvSpPr>
          <p:nvPr>
            <p:ph type="body" sz="quarter" idx="22" hasCustomPrompt="1"/>
          </p:nvPr>
        </p:nvSpPr>
        <p:spPr>
          <a:xfrm>
            <a:off x="5050536"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9" name="Text Placeholder 11">
            <a:extLst>
              <a:ext uri="{FF2B5EF4-FFF2-40B4-BE49-F238E27FC236}">
                <a16:creationId xmlns:a16="http://schemas.microsoft.com/office/drawing/2014/main" id="{7CBDAD5E-0048-0813-47FC-FFE93F191C5B}"/>
              </a:ext>
            </a:extLst>
          </p:cNvPr>
          <p:cNvSpPr>
            <a:spLocks noGrp="1"/>
          </p:cNvSpPr>
          <p:nvPr>
            <p:ph type="body" sz="quarter" idx="29" hasCustomPrompt="1"/>
          </p:nvPr>
        </p:nvSpPr>
        <p:spPr>
          <a:xfrm>
            <a:off x="5065776"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4" name="Oval 53">
            <a:extLst>
              <a:ext uri="{FF2B5EF4-FFF2-40B4-BE49-F238E27FC236}">
                <a16:creationId xmlns:a16="http://schemas.microsoft.com/office/drawing/2014/main" id="{60D4CBD1-AAC9-3F04-3F49-E8579F6F7ABE}"/>
              </a:ext>
              <a:ext uri="{C183D7F6-B498-43B3-948B-1728B52AA6E4}">
                <adec:decorative xmlns:adec="http://schemas.microsoft.com/office/drawing/2017/decorative" val="1"/>
              </a:ext>
            </a:extLst>
          </p:cNvPr>
          <p:cNvSpPr/>
          <p:nvPr/>
        </p:nvSpPr>
        <p:spPr>
          <a:xfrm>
            <a:off x="6092952" y="4402872"/>
            <a:ext cx="685800" cy="685800"/>
          </a:xfrm>
          <a:prstGeom prst="ellipse">
            <a:avLst/>
          </a:prstGeom>
          <a:no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cture Placeholder 13">
            <a:extLst>
              <a:ext uri="{FF2B5EF4-FFF2-40B4-BE49-F238E27FC236}">
                <a16:creationId xmlns:a16="http://schemas.microsoft.com/office/drawing/2014/main" id="{F154717D-74D1-298B-EF00-6CCA65AA969B}"/>
              </a:ext>
            </a:extLst>
          </p:cNvPr>
          <p:cNvSpPr>
            <a:spLocks noGrp="1" noChangeAspect="1"/>
          </p:cNvSpPr>
          <p:nvPr>
            <p:ph type="pic" sz="quarter" idx="37"/>
          </p:nvPr>
        </p:nvSpPr>
        <p:spPr>
          <a:xfrm>
            <a:off x="6207252" y="4517172"/>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30" name="Text Placeholder 11">
            <a:extLst>
              <a:ext uri="{FF2B5EF4-FFF2-40B4-BE49-F238E27FC236}">
                <a16:creationId xmlns:a16="http://schemas.microsoft.com/office/drawing/2014/main" id="{3A23A057-C011-EB28-4869-A73F2E3B3394}"/>
              </a:ext>
            </a:extLst>
          </p:cNvPr>
          <p:cNvSpPr>
            <a:spLocks noGrp="1"/>
          </p:cNvSpPr>
          <p:nvPr>
            <p:ph type="body" sz="quarter" idx="30" hasCustomPrompt="1"/>
          </p:nvPr>
        </p:nvSpPr>
        <p:spPr>
          <a:xfrm>
            <a:off x="5065776"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7" name="Straight Arrow Connector 46">
            <a:extLst>
              <a:ext uri="{FF2B5EF4-FFF2-40B4-BE49-F238E27FC236}">
                <a16:creationId xmlns:a16="http://schemas.microsoft.com/office/drawing/2014/main" id="{EF51B736-1CC5-842A-AFEB-68B18931713C}"/>
              </a:ext>
              <a:ext uri="{C183D7F6-B498-43B3-948B-1728B52AA6E4}">
                <adec:decorative xmlns:adec="http://schemas.microsoft.com/office/drawing/2017/decorative" val="1"/>
              </a:ext>
            </a:extLst>
          </p:cNvPr>
          <p:cNvCxnSpPr>
            <a:cxnSpLocks/>
          </p:cNvCxnSpPr>
          <p:nvPr/>
        </p:nvCxnSpPr>
        <p:spPr>
          <a:xfrm>
            <a:off x="5142870" y="5377870"/>
            <a:ext cx="1827639" cy="0"/>
          </a:xfrm>
          <a:prstGeom prst="straightConnector1">
            <a:avLst/>
          </a:prstGeom>
          <a:ln w="19050" cap="flat" cmpd="sng" algn="ctr">
            <a:gradFill>
              <a:gsLst>
                <a:gs pos="0">
                  <a:schemeClr val="accent2"/>
                </a:gs>
                <a:gs pos="100000">
                  <a:schemeClr val="accent5">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 Placeholder 11">
            <a:extLst>
              <a:ext uri="{FF2B5EF4-FFF2-40B4-BE49-F238E27FC236}">
                <a16:creationId xmlns:a16="http://schemas.microsoft.com/office/drawing/2014/main" id="{716EA8F4-B9C4-991F-0EBC-D79877AD4680}"/>
              </a:ext>
            </a:extLst>
          </p:cNvPr>
          <p:cNvSpPr>
            <a:spLocks noGrp="1"/>
          </p:cNvSpPr>
          <p:nvPr>
            <p:ph type="body" sz="quarter" idx="18" hasCustomPrompt="1"/>
          </p:nvPr>
        </p:nvSpPr>
        <p:spPr>
          <a:xfrm>
            <a:off x="7239000"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3" name="Rectangle 42">
            <a:extLst>
              <a:ext uri="{FF2B5EF4-FFF2-40B4-BE49-F238E27FC236}">
                <a16:creationId xmlns:a16="http://schemas.microsoft.com/office/drawing/2014/main" id="{3B68F5A8-E314-7C7A-6CB2-3036DF2A8EFC}"/>
              </a:ext>
              <a:ext uri="{C183D7F6-B498-43B3-948B-1728B52AA6E4}">
                <adec:decorative xmlns:adec="http://schemas.microsoft.com/office/drawing/2017/decorative" val="1"/>
              </a:ext>
            </a:extLst>
          </p:cNvPr>
          <p:cNvSpPr/>
          <p:nvPr/>
        </p:nvSpPr>
        <p:spPr>
          <a:xfrm>
            <a:off x="7332009" y="3046075"/>
            <a:ext cx="1828635" cy="96903"/>
          </a:xfrm>
          <a:prstGeom prst="rect">
            <a:avLst/>
          </a:prstGeom>
          <a:gradFill>
            <a:gsLst>
              <a:gs pos="0">
                <a:schemeClr val="accent5">
                  <a:lumMod val="60000"/>
                  <a:lumOff val="40000"/>
                </a:schemeClr>
              </a:gs>
              <a:gs pos="100000">
                <a:schemeClr val="accent6">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3" name="Text Placeholder 11">
            <a:extLst>
              <a:ext uri="{FF2B5EF4-FFF2-40B4-BE49-F238E27FC236}">
                <a16:creationId xmlns:a16="http://schemas.microsoft.com/office/drawing/2014/main" id="{5A57C80F-4C30-26E1-B38B-3D7238EC9A49}"/>
              </a:ext>
            </a:extLst>
          </p:cNvPr>
          <p:cNvSpPr>
            <a:spLocks noGrp="1"/>
          </p:cNvSpPr>
          <p:nvPr>
            <p:ph type="body" sz="quarter" idx="23" hasCustomPrompt="1"/>
          </p:nvPr>
        </p:nvSpPr>
        <p:spPr>
          <a:xfrm>
            <a:off x="7239000"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1" name="Text Placeholder 11">
            <a:extLst>
              <a:ext uri="{FF2B5EF4-FFF2-40B4-BE49-F238E27FC236}">
                <a16:creationId xmlns:a16="http://schemas.microsoft.com/office/drawing/2014/main" id="{A44BB5F0-6856-4711-058C-73C1CBF4646B}"/>
              </a:ext>
            </a:extLst>
          </p:cNvPr>
          <p:cNvSpPr>
            <a:spLocks noGrp="1"/>
          </p:cNvSpPr>
          <p:nvPr>
            <p:ph type="body" sz="quarter" idx="31" hasCustomPrompt="1"/>
          </p:nvPr>
        </p:nvSpPr>
        <p:spPr>
          <a:xfrm>
            <a:off x="7257288"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6" name="Oval 55">
            <a:extLst>
              <a:ext uri="{FF2B5EF4-FFF2-40B4-BE49-F238E27FC236}">
                <a16:creationId xmlns:a16="http://schemas.microsoft.com/office/drawing/2014/main" id="{1EF56C89-6D7E-4196-72BF-23ACEE823C0C}"/>
              </a:ext>
              <a:ext uri="{C183D7F6-B498-43B3-948B-1728B52AA6E4}">
                <adec:decorative xmlns:adec="http://schemas.microsoft.com/office/drawing/2017/decorative" val="1"/>
              </a:ext>
            </a:extLst>
          </p:cNvPr>
          <p:cNvSpPr/>
          <p:nvPr/>
        </p:nvSpPr>
        <p:spPr>
          <a:xfrm>
            <a:off x="8298180" y="4402872"/>
            <a:ext cx="685800" cy="685800"/>
          </a:xfrm>
          <a:prstGeom prst="ellipse">
            <a:avLst/>
          </a:prstGeom>
          <a:noFill/>
          <a:ln w="127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13">
            <a:extLst>
              <a:ext uri="{FF2B5EF4-FFF2-40B4-BE49-F238E27FC236}">
                <a16:creationId xmlns:a16="http://schemas.microsoft.com/office/drawing/2014/main" id="{719C23E4-DE06-6FF4-1BC9-5305DE50D817}"/>
              </a:ext>
            </a:extLst>
          </p:cNvPr>
          <p:cNvSpPr>
            <a:spLocks noGrp="1" noChangeAspect="1"/>
          </p:cNvSpPr>
          <p:nvPr>
            <p:ph type="pic" sz="quarter" idx="38"/>
          </p:nvPr>
        </p:nvSpPr>
        <p:spPr>
          <a:xfrm>
            <a:off x="8412480" y="4517172"/>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32" name="Text Placeholder 11">
            <a:extLst>
              <a:ext uri="{FF2B5EF4-FFF2-40B4-BE49-F238E27FC236}">
                <a16:creationId xmlns:a16="http://schemas.microsoft.com/office/drawing/2014/main" id="{F5A3DA8B-D38B-3994-FE85-0A331FBADADA}"/>
              </a:ext>
            </a:extLst>
          </p:cNvPr>
          <p:cNvSpPr>
            <a:spLocks noGrp="1"/>
          </p:cNvSpPr>
          <p:nvPr>
            <p:ph type="body" sz="quarter" idx="32" hasCustomPrompt="1"/>
          </p:nvPr>
        </p:nvSpPr>
        <p:spPr>
          <a:xfrm>
            <a:off x="7257288"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8" name="Straight Arrow Connector 47">
            <a:extLst>
              <a:ext uri="{FF2B5EF4-FFF2-40B4-BE49-F238E27FC236}">
                <a16:creationId xmlns:a16="http://schemas.microsoft.com/office/drawing/2014/main" id="{A771B152-C165-EE9A-CF25-69B01D93984C}"/>
              </a:ext>
              <a:ext uri="{C183D7F6-B498-43B3-948B-1728B52AA6E4}">
                <adec:decorative xmlns:adec="http://schemas.microsoft.com/office/drawing/2017/decorative" val="1"/>
              </a:ext>
            </a:extLst>
          </p:cNvPr>
          <p:cNvCxnSpPr>
            <a:cxnSpLocks/>
          </p:cNvCxnSpPr>
          <p:nvPr/>
        </p:nvCxnSpPr>
        <p:spPr>
          <a:xfrm>
            <a:off x="7333507" y="5377870"/>
            <a:ext cx="1828375" cy="0"/>
          </a:xfrm>
          <a:prstGeom prst="straightConnector1">
            <a:avLst/>
          </a:prstGeom>
          <a:ln w="19050" cap="flat" cmpd="sng" algn="ctr">
            <a:gradFill>
              <a:gsLst>
                <a:gs pos="0">
                  <a:schemeClr val="accent5">
                    <a:lumMod val="60000"/>
                    <a:lumOff val="40000"/>
                  </a:schemeClr>
                </a:gs>
                <a:gs pos="100000">
                  <a:schemeClr val="accent6"/>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 Placeholder 11">
            <a:extLst>
              <a:ext uri="{FF2B5EF4-FFF2-40B4-BE49-F238E27FC236}">
                <a16:creationId xmlns:a16="http://schemas.microsoft.com/office/drawing/2014/main" id="{D3896BC4-3EFC-36C4-6071-4BF0E987F965}"/>
              </a:ext>
            </a:extLst>
          </p:cNvPr>
          <p:cNvSpPr>
            <a:spLocks noGrp="1"/>
          </p:cNvSpPr>
          <p:nvPr>
            <p:ph type="body" sz="quarter" idx="19" hasCustomPrompt="1"/>
          </p:nvPr>
        </p:nvSpPr>
        <p:spPr>
          <a:xfrm>
            <a:off x="9427464"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4" name="Rectangle 43">
            <a:extLst>
              <a:ext uri="{FF2B5EF4-FFF2-40B4-BE49-F238E27FC236}">
                <a16:creationId xmlns:a16="http://schemas.microsoft.com/office/drawing/2014/main" id="{B6236E29-4894-FD6C-E56F-5B1CBA99A5AC}"/>
              </a:ext>
              <a:ext uri="{C183D7F6-B498-43B3-948B-1728B52AA6E4}">
                <adec:decorative xmlns:adec="http://schemas.microsoft.com/office/drawing/2017/decorative" val="1"/>
              </a:ext>
            </a:extLst>
          </p:cNvPr>
          <p:cNvSpPr/>
          <p:nvPr/>
        </p:nvSpPr>
        <p:spPr>
          <a:xfrm>
            <a:off x="9524879" y="3046075"/>
            <a:ext cx="1828635" cy="96903"/>
          </a:xfrm>
          <a:prstGeom prst="rect">
            <a:avLst/>
          </a:prstGeom>
          <a:gradFill>
            <a:gsLst>
              <a:gs pos="0">
                <a:schemeClr val="accent6">
                  <a:lumMod val="60000"/>
                  <a:lumOff val="40000"/>
                </a:schemeClr>
              </a:gs>
              <a:gs pos="100000">
                <a:schemeClr val="accent6">
                  <a:lumMod val="40000"/>
                  <a:lumOff val="6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4" name="Text Placeholder 11">
            <a:extLst>
              <a:ext uri="{FF2B5EF4-FFF2-40B4-BE49-F238E27FC236}">
                <a16:creationId xmlns:a16="http://schemas.microsoft.com/office/drawing/2014/main" id="{4C2DA584-D9BC-7A01-6F48-363C7F6465E3}"/>
              </a:ext>
            </a:extLst>
          </p:cNvPr>
          <p:cNvSpPr>
            <a:spLocks noGrp="1"/>
          </p:cNvSpPr>
          <p:nvPr>
            <p:ph type="body" sz="quarter" idx="24" hasCustomPrompt="1"/>
          </p:nvPr>
        </p:nvSpPr>
        <p:spPr>
          <a:xfrm>
            <a:off x="9427464"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3" name="Text Placeholder 11">
            <a:extLst>
              <a:ext uri="{FF2B5EF4-FFF2-40B4-BE49-F238E27FC236}">
                <a16:creationId xmlns:a16="http://schemas.microsoft.com/office/drawing/2014/main" id="{70C95BBB-511F-F8F5-EF37-C6109C4AF4E0}"/>
              </a:ext>
            </a:extLst>
          </p:cNvPr>
          <p:cNvSpPr>
            <a:spLocks noGrp="1"/>
          </p:cNvSpPr>
          <p:nvPr>
            <p:ph type="body" sz="quarter" idx="33" hasCustomPrompt="1"/>
          </p:nvPr>
        </p:nvSpPr>
        <p:spPr>
          <a:xfrm>
            <a:off x="9448800"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8" name="Oval 57">
            <a:extLst>
              <a:ext uri="{FF2B5EF4-FFF2-40B4-BE49-F238E27FC236}">
                <a16:creationId xmlns:a16="http://schemas.microsoft.com/office/drawing/2014/main" id="{D0EDAC9C-0C6E-2807-24D5-3E04B5E2109B}"/>
              </a:ext>
              <a:ext uri="{C183D7F6-B498-43B3-948B-1728B52AA6E4}">
                <adec:decorative xmlns:adec="http://schemas.microsoft.com/office/drawing/2017/decorative" val="1"/>
              </a:ext>
            </a:extLst>
          </p:cNvPr>
          <p:cNvSpPr/>
          <p:nvPr/>
        </p:nvSpPr>
        <p:spPr>
          <a:xfrm>
            <a:off x="10484738" y="4399153"/>
            <a:ext cx="685800" cy="685800"/>
          </a:xfrm>
          <a:prstGeom prst="ellipse">
            <a:avLst/>
          </a:prstGeom>
          <a:no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icture Placeholder 13">
            <a:extLst>
              <a:ext uri="{FF2B5EF4-FFF2-40B4-BE49-F238E27FC236}">
                <a16:creationId xmlns:a16="http://schemas.microsoft.com/office/drawing/2014/main" id="{B1C0F0FD-844D-CC54-986F-B8522F12B0A5}"/>
              </a:ext>
            </a:extLst>
          </p:cNvPr>
          <p:cNvSpPr>
            <a:spLocks noGrp="1" noChangeAspect="1"/>
          </p:cNvSpPr>
          <p:nvPr>
            <p:ph type="pic" sz="quarter" idx="39"/>
          </p:nvPr>
        </p:nvSpPr>
        <p:spPr>
          <a:xfrm>
            <a:off x="10599038"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34" name="Text Placeholder 11">
            <a:extLst>
              <a:ext uri="{FF2B5EF4-FFF2-40B4-BE49-F238E27FC236}">
                <a16:creationId xmlns:a16="http://schemas.microsoft.com/office/drawing/2014/main" id="{A00816D8-6779-7BDB-52AB-5BD0A2479E4C}"/>
              </a:ext>
            </a:extLst>
          </p:cNvPr>
          <p:cNvSpPr>
            <a:spLocks noGrp="1"/>
          </p:cNvSpPr>
          <p:nvPr>
            <p:ph type="body" sz="quarter" idx="34" hasCustomPrompt="1"/>
          </p:nvPr>
        </p:nvSpPr>
        <p:spPr>
          <a:xfrm>
            <a:off x="9448800"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9" name="Straight Arrow Connector 48">
            <a:extLst>
              <a:ext uri="{FF2B5EF4-FFF2-40B4-BE49-F238E27FC236}">
                <a16:creationId xmlns:a16="http://schemas.microsoft.com/office/drawing/2014/main" id="{D6506AFF-E40E-308E-7907-FBFC4DAAB885}"/>
              </a:ext>
              <a:ext uri="{C183D7F6-B498-43B3-948B-1728B52AA6E4}">
                <adec:decorative xmlns:adec="http://schemas.microsoft.com/office/drawing/2017/decorative" val="1"/>
              </a:ext>
            </a:extLst>
          </p:cNvPr>
          <p:cNvCxnSpPr>
            <a:cxnSpLocks/>
          </p:cNvCxnSpPr>
          <p:nvPr/>
        </p:nvCxnSpPr>
        <p:spPr>
          <a:xfrm>
            <a:off x="9524879" y="5376344"/>
            <a:ext cx="1828635" cy="3053"/>
          </a:xfrm>
          <a:prstGeom prst="straightConnector1">
            <a:avLst/>
          </a:prstGeom>
          <a:ln w="19050" cap="flat" cmpd="sng" algn="ctr">
            <a:gradFill>
              <a:gsLst>
                <a:gs pos="0">
                  <a:schemeClr val="accent6"/>
                </a:gs>
                <a:gs pos="100000">
                  <a:schemeClr val="accent6">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Footer Placeholder 4">
            <a:extLst>
              <a:ext uri="{FF2B5EF4-FFF2-40B4-BE49-F238E27FC236}">
                <a16:creationId xmlns:a16="http://schemas.microsoft.com/office/drawing/2014/main" id="{F80A11DE-725C-8DE4-9A24-3718A3D143CD}"/>
              </a:ext>
            </a:extLst>
          </p:cNvPr>
          <p:cNvSpPr>
            <a:spLocks noGrp="1"/>
          </p:cNvSpPr>
          <p:nvPr>
            <p:ph type="ftr" sz="quarter" idx="11"/>
          </p:nvPr>
        </p:nvSpPr>
        <p:spPr>
          <a:xfrm>
            <a:off x="670560" y="6072886"/>
            <a:ext cx="4114800" cy="365125"/>
          </a:xfrm>
          <a:prstGeom prst="rect">
            <a:avLst/>
          </a:prstGeom>
        </p:spPr>
        <p:txBody>
          <a:bodyPr/>
          <a:lstStyle>
            <a:lvl1pPr algn="l">
              <a:defRPr sz="1000" cap="all" baseline="0">
                <a:solidFill>
                  <a:schemeClr val="tx1"/>
                </a:solidFill>
              </a:defRPr>
            </a:lvl1pPr>
          </a:lstStyle>
          <a:p>
            <a:r>
              <a:rPr lang="en-US"/>
              <a:t>Team 6</a:t>
            </a:r>
          </a:p>
        </p:txBody>
      </p:sp>
      <p:sp>
        <p:nvSpPr>
          <p:cNvPr id="6" name="Slide Number Placeholder 5">
            <a:extLst>
              <a:ext uri="{FF2B5EF4-FFF2-40B4-BE49-F238E27FC236}">
                <a16:creationId xmlns:a16="http://schemas.microsoft.com/office/drawing/2014/main" id="{EC6D8153-A9C6-7A32-CDB7-BF9D7CB1ACD3}"/>
              </a:ext>
            </a:extLst>
          </p:cNvPr>
          <p:cNvSpPr>
            <a:spLocks noGrp="1"/>
          </p:cNvSpPr>
          <p:nvPr>
            <p:ph type="sldNum" sz="quarter" idx="12"/>
          </p:nvPr>
        </p:nvSpPr>
        <p:spPr>
          <a:xfrm>
            <a:off x="8738616" y="6072886"/>
            <a:ext cx="2743200" cy="365125"/>
          </a:xfrm>
          <a:prstGeom prst="rect">
            <a:avLst/>
          </a:prstGeom>
        </p:spPr>
        <p:txBody>
          <a:bodyPr/>
          <a:lstStyle>
            <a:lvl1pPr>
              <a:defRPr sz="1000">
                <a:solidFill>
                  <a:schemeClr val="tx1"/>
                </a:solidFil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366335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Picture with Caption">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370" y="613839"/>
            <a:ext cx="4833725" cy="1713677"/>
          </a:xfrm>
        </p:spPr>
        <p:txBody>
          <a:bodyPr lIns="0" tIns="0" rIns="0" bIns="0" anchor="t"/>
          <a:lstStyle>
            <a:lvl1pPr algn="l">
              <a:lnSpc>
                <a:spcPct val="75000"/>
              </a:lnSpc>
              <a:defRPr sz="4800" b="0" i="0" spc="-150" baseline="0">
                <a:solidFill>
                  <a:schemeClr val="bg1"/>
                </a:solidFill>
                <a:latin typeface="+mj-lt"/>
                <a:ea typeface="MS PMincho" panose="02020600040205080304" pitchFamily="18" charset="-128"/>
                <a:cs typeface="Mangal" panose="02040503050203030202" pitchFamily="18" charset="0"/>
              </a:defRPr>
            </a:lvl1pPr>
          </a:lstStyle>
          <a:p>
            <a:r>
              <a:rPr lang="en-US"/>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a:t>Team 6</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064441" y="2187388"/>
            <a:ext cx="5863703" cy="4670613"/>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p>
        </p:txBody>
      </p:sp>
      <p:sp>
        <p:nvSpPr>
          <p:cNvPr id="6" name="Text Placeholder 20">
            <a:extLst>
              <a:ext uri="{FF2B5EF4-FFF2-40B4-BE49-F238E27FC236}">
                <a16:creationId xmlns:a16="http://schemas.microsoft.com/office/drawing/2014/main" id="{EBEAF734-7706-B3C3-A222-4374E6E420F4}"/>
              </a:ext>
            </a:extLst>
          </p:cNvPr>
          <p:cNvSpPr>
            <a:spLocks noGrp="1"/>
          </p:cNvSpPr>
          <p:nvPr>
            <p:ph type="body" sz="quarter" idx="17" hasCustomPrompt="1"/>
          </p:nvPr>
        </p:nvSpPr>
        <p:spPr>
          <a:xfrm>
            <a:off x="7393448" y="3156285"/>
            <a:ext cx="3733521" cy="3292500"/>
          </a:xfrm>
        </p:spPr>
        <p:txBody>
          <a:bodyPr lIns="0" tIns="0" rIns="0" bIns="0"/>
          <a:lstStyle>
            <a:lvl1pPr marL="0" indent="0" algn="l">
              <a:buClr>
                <a:schemeClr val="bg1"/>
              </a:buClr>
              <a:buFont typeface="Courier New" panose="02070309020205020404" pitchFamily="49" charset="0"/>
              <a:buNone/>
              <a:defRPr sz="4800" b="0" i="0" u="sng">
                <a:solidFill>
                  <a:schemeClr val="accent1"/>
                </a:solidFill>
                <a:latin typeface="+mj-lt"/>
                <a:cs typeface="Mangal" panose="02040503050203030202" pitchFamily="18" charset="0"/>
              </a:defRPr>
            </a:lvl1pPr>
            <a:lvl2pPr marL="4572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2pPr>
            <a:lvl3pPr marL="9144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3pPr>
            <a:lvl4pPr marL="13716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4pPr>
            <a:lvl5pPr marL="18288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5pPr>
          </a:lstStyle>
          <a:p>
            <a:pPr lvl="0"/>
            <a:r>
              <a:rPr lang="en-US"/>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0036733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a:t>7 March 2024</a:t>
            </a:r>
            <a:endParaRPr lang="en-A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Team 6</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2404275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7 March 2024</a:t>
            </a:r>
            <a:endParaRPr lang="en-IN"/>
          </a:p>
        </p:txBody>
      </p:sp>
      <p:sp>
        <p:nvSpPr>
          <p:cNvPr id="5" name="Footer Placeholder 4"/>
          <p:cNvSpPr>
            <a:spLocks noGrp="1"/>
          </p:cNvSpPr>
          <p:nvPr>
            <p:ph type="ftr" sz="quarter" idx="11"/>
          </p:nvPr>
        </p:nvSpPr>
        <p:spPr/>
        <p:txBody>
          <a:bodyPr/>
          <a:lstStyle/>
          <a:p>
            <a:r>
              <a:rPr lang="en-IN"/>
              <a:t>Team 6</a:t>
            </a:r>
          </a:p>
        </p:txBody>
      </p:sp>
      <p:sp>
        <p:nvSpPr>
          <p:cNvPr id="6" name="Slide Number Placeholder 5"/>
          <p:cNvSpPr>
            <a:spLocks noGrp="1"/>
          </p:cNvSpPr>
          <p:nvPr>
            <p:ph type="sldNum" sz="quarter" idx="12"/>
          </p:nvPr>
        </p:nvSpPr>
        <p:spPr/>
        <p:txBody>
          <a:bodyPr/>
          <a:lstStyle/>
          <a:p>
            <a:fld id="{196CC67B-21B1-4E6A-87A2-527A0043A549}" type="slidenum">
              <a:rPr lang="en-IN" smtClean="0"/>
              <a:t>‹#›</a:t>
            </a:fld>
            <a:endParaRPr lang="en-IN"/>
          </a:p>
        </p:txBody>
      </p:sp>
    </p:spTree>
    <p:extLst>
      <p:ext uri="{BB962C8B-B14F-4D97-AF65-F5344CB8AC3E}">
        <p14:creationId xmlns:p14="http://schemas.microsoft.com/office/powerpoint/2010/main" val="95650721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7 March 2024</a:t>
            </a:r>
            <a:endParaRPr lang="en-AS"/>
          </a:p>
        </p:txBody>
      </p:sp>
      <p:sp>
        <p:nvSpPr>
          <p:cNvPr id="5" name="Footer Placeholder 4"/>
          <p:cNvSpPr>
            <a:spLocks noGrp="1"/>
          </p:cNvSpPr>
          <p:nvPr>
            <p:ph type="ftr" sz="quarter" idx="11"/>
          </p:nvPr>
        </p:nvSpPr>
        <p:spPr/>
        <p:txBody>
          <a:bodyPr/>
          <a:lstStyle/>
          <a:p>
            <a:r>
              <a:rPr lang="en-US"/>
              <a:t>Team 6</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4193264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7 March 2024</a:t>
            </a:r>
            <a:endParaRPr lang="en-AS"/>
          </a:p>
        </p:txBody>
      </p:sp>
      <p:sp>
        <p:nvSpPr>
          <p:cNvPr id="6" name="Footer Placeholder 5"/>
          <p:cNvSpPr>
            <a:spLocks noGrp="1"/>
          </p:cNvSpPr>
          <p:nvPr>
            <p:ph type="ftr" sz="quarter" idx="11"/>
          </p:nvPr>
        </p:nvSpPr>
        <p:spPr/>
        <p:txBody>
          <a:bodyPr/>
          <a:lstStyle/>
          <a:p>
            <a:r>
              <a:rPr lang="en-US"/>
              <a:t>Team 6</a:t>
            </a:r>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37230834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7 March 2024</a:t>
            </a:r>
            <a:endParaRPr lang="en-AS"/>
          </a:p>
        </p:txBody>
      </p:sp>
      <p:sp>
        <p:nvSpPr>
          <p:cNvPr id="8" name="Footer Placeholder 7"/>
          <p:cNvSpPr>
            <a:spLocks noGrp="1"/>
          </p:cNvSpPr>
          <p:nvPr>
            <p:ph type="ftr" sz="quarter" idx="11"/>
          </p:nvPr>
        </p:nvSpPr>
        <p:spPr/>
        <p:txBody>
          <a:bodyPr/>
          <a:lstStyle/>
          <a:p>
            <a:r>
              <a:rPr lang="en-US"/>
              <a:t>Team 6</a:t>
            </a:r>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19987023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p>
        </p:txBody>
      </p:sp>
      <p:sp>
        <p:nvSpPr>
          <p:cNvPr id="3" name="Date Placeholder 2"/>
          <p:cNvSpPr>
            <a:spLocks noGrp="1"/>
          </p:cNvSpPr>
          <p:nvPr>
            <p:ph type="dt" sz="half" idx="10"/>
          </p:nvPr>
        </p:nvSpPr>
        <p:spPr/>
        <p:txBody>
          <a:bodyPr/>
          <a:lstStyle/>
          <a:p>
            <a:r>
              <a:rPr lang="en-US"/>
              <a:t>7 March 2024</a:t>
            </a:r>
            <a:endParaRPr lang="en-AS"/>
          </a:p>
        </p:txBody>
      </p:sp>
      <p:sp>
        <p:nvSpPr>
          <p:cNvPr id="4" name="Footer Placeholder 3"/>
          <p:cNvSpPr>
            <a:spLocks noGrp="1"/>
          </p:cNvSpPr>
          <p:nvPr>
            <p:ph type="ftr" sz="quarter" idx="11"/>
          </p:nvPr>
        </p:nvSpPr>
        <p:spPr/>
        <p:txBody>
          <a:bodyPr/>
          <a:lstStyle/>
          <a:p>
            <a:r>
              <a:rPr lang="en-US"/>
              <a:t>Team 6</a:t>
            </a:r>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8844398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7 March 2024</a:t>
            </a:r>
            <a:endParaRPr lang="en-AS"/>
          </a:p>
        </p:txBody>
      </p:sp>
      <p:sp>
        <p:nvSpPr>
          <p:cNvPr id="3" name="Footer Placeholder 2"/>
          <p:cNvSpPr>
            <a:spLocks noGrp="1"/>
          </p:cNvSpPr>
          <p:nvPr>
            <p:ph type="ftr" sz="quarter" idx="11"/>
          </p:nvPr>
        </p:nvSpPr>
        <p:spPr/>
        <p:txBody>
          <a:bodyPr/>
          <a:lstStyle/>
          <a:p>
            <a:r>
              <a:rPr lang="en-US"/>
              <a:t>Team 6</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4965105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7 March 2024</a:t>
            </a:r>
            <a:endParaRPr lang="en-AS"/>
          </a:p>
        </p:txBody>
      </p:sp>
      <p:sp>
        <p:nvSpPr>
          <p:cNvPr id="6" name="Footer Placeholder 5"/>
          <p:cNvSpPr>
            <a:spLocks noGrp="1"/>
          </p:cNvSpPr>
          <p:nvPr>
            <p:ph type="ftr" sz="quarter" idx="11"/>
          </p:nvPr>
        </p:nvSpPr>
        <p:spPr/>
        <p:txBody>
          <a:bodyPr/>
          <a:lstStyle/>
          <a:p>
            <a:r>
              <a:rPr lang="en-US"/>
              <a:t>Team 6</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21435202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7 March 2024</a:t>
            </a:r>
            <a:endParaRPr lang="en-AS"/>
          </a:p>
        </p:txBody>
      </p:sp>
      <p:sp>
        <p:nvSpPr>
          <p:cNvPr id="6" name="Footer Placeholder 5"/>
          <p:cNvSpPr>
            <a:spLocks noGrp="1"/>
          </p:cNvSpPr>
          <p:nvPr>
            <p:ph type="ftr" sz="quarter" idx="11"/>
          </p:nvPr>
        </p:nvSpPr>
        <p:spPr/>
        <p:txBody>
          <a:bodyPr/>
          <a:lstStyle/>
          <a:p>
            <a:r>
              <a:rPr lang="en-US"/>
              <a:t>Team 6</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3357819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Picture">
    <p:bg>
      <p:bgPr>
        <a:solidFill>
          <a:schemeClr val="tx1"/>
        </a:solidFill>
        <a:effectLst/>
      </p:bgPr>
    </p:bg>
    <p:spTree>
      <p:nvGrpSpPr>
        <p:cNvPr id="1" name=""/>
        <p:cNvGrpSpPr/>
        <p:nvPr/>
      </p:nvGrpSpPr>
      <p:grpSpPr>
        <a:xfrm>
          <a:off x="0" y="0"/>
          <a:ext cx="0" cy="0"/>
          <a:chOff x="0" y="0"/>
          <a:chExt cx="0" cy="0"/>
        </a:xfrm>
      </p:grpSpPr>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8004" y="890011"/>
            <a:ext cx="10963996" cy="5170510"/>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p>
        </p:txBody>
      </p:sp>
      <p:sp>
        <p:nvSpPr>
          <p:cNvPr id="3" name="Title 1">
            <a:extLst>
              <a:ext uri="{FF2B5EF4-FFF2-40B4-BE49-F238E27FC236}">
                <a16:creationId xmlns:a16="http://schemas.microsoft.com/office/drawing/2014/main" id="{DF9F0849-FB1F-B511-68E2-73CBF63D60F9}"/>
              </a:ext>
            </a:extLst>
          </p:cNvPr>
          <p:cNvSpPr>
            <a:spLocks noGrp="1"/>
          </p:cNvSpPr>
          <p:nvPr>
            <p:ph type="title" hasCustomPrompt="1"/>
          </p:nvPr>
        </p:nvSpPr>
        <p:spPr>
          <a:xfrm>
            <a:off x="1083196" y="649990"/>
            <a:ext cx="10126933" cy="425138"/>
          </a:xfrm>
        </p:spPr>
        <p:txBody>
          <a:bodyPr lIns="0" tIns="0" rIns="0" bIns="0" anchor="t"/>
          <a:lstStyle>
            <a:lvl1pPr algn="l">
              <a:lnSpc>
                <a:spcPct val="75000"/>
              </a:lnSpc>
              <a:defRPr sz="4800" b="0" i="0" spc="-150">
                <a:solidFill>
                  <a:schemeClr val="bg1"/>
                </a:solidFill>
                <a:latin typeface="+mj-lt"/>
                <a:ea typeface="MS PMincho" panose="02020600040205080304" pitchFamily="18" charset="-128"/>
                <a:cs typeface="Mangal" panose="02040503050203030202" pitchFamily="18" charset="0"/>
              </a:defRPr>
            </a:lvl1pPr>
          </a:lstStyle>
          <a:p>
            <a:r>
              <a:rPr lang="en-US"/>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a:t>Team 6</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 Placeholder 5">
            <a:extLst>
              <a:ext uri="{FF2B5EF4-FFF2-40B4-BE49-F238E27FC236}">
                <a16:creationId xmlns:a16="http://schemas.microsoft.com/office/drawing/2014/main" id="{A927A013-657B-B1EA-05D7-FCFD2EA6E63F}"/>
              </a:ext>
            </a:extLst>
          </p:cNvPr>
          <p:cNvSpPr>
            <a:spLocks noGrp="1"/>
          </p:cNvSpPr>
          <p:nvPr>
            <p:ph type="body" sz="quarter" idx="18" hasCustomPrompt="1"/>
          </p:nvPr>
        </p:nvSpPr>
        <p:spPr>
          <a:xfrm>
            <a:off x="1082406" y="5856042"/>
            <a:ext cx="10126918" cy="425138"/>
          </a:xfrm>
        </p:spPr>
        <p:txBody>
          <a:bodyPr lIns="0" tIns="0" rIns="0" bIns="0"/>
          <a:lstStyle>
            <a:lvl1pPr marL="0" indent="0" algn="r">
              <a:lnSpc>
                <a:spcPct val="75000"/>
              </a:lnSpc>
              <a:spcBef>
                <a:spcPts val="0"/>
              </a:spcBef>
              <a:spcAft>
                <a:spcPts val="0"/>
              </a:spcAft>
              <a:buNone/>
              <a:defRPr sz="4800" cap="all" spc="-150" baseline="0">
                <a:solidFill>
                  <a:schemeClr val="bg1"/>
                </a:solidFill>
                <a:latin typeface="+mj-lt"/>
                <a:ea typeface="MS PMincho" panose="02020600040205080304" pitchFamily="18" charset="-128"/>
              </a:defRPr>
            </a:lvl1pPr>
            <a:lvl2pPr marL="457200" indent="0">
              <a:buNone/>
              <a:defRPr spc="-150">
                <a:solidFill>
                  <a:schemeClr val="bg1"/>
                </a:solidFill>
                <a:latin typeface="MS PMincho" panose="02020600040205080304" pitchFamily="18" charset="-128"/>
                <a:ea typeface="MS PMincho" panose="02020600040205080304" pitchFamily="18" charset="-128"/>
              </a:defRPr>
            </a:lvl2pPr>
            <a:lvl3pPr marL="914400" indent="0">
              <a:buNone/>
              <a:defRPr spc="-150">
                <a:solidFill>
                  <a:schemeClr val="bg1"/>
                </a:solidFill>
                <a:latin typeface="MS PMincho" panose="02020600040205080304" pitchFamily="18" charset="-128"/>
                <a:ea typeface="MS PMincho" panose="02020600040205080304" pitchFamily="18" charset="-128"/>
              </a:defRPr>
            </a:lvl3pPr>
            <a:lvl4pPr marL="1371600" indent="0">
              <a:buNone/>
              <a:defRPr spc="-150">
                <a:solidFill>
                  <a:schemeClr val="bg1"/>
                </a:solidFill>
                <a:latin typeface="MS PMincho" panose="02020600040205080304" pitchFamily="18" charset="-128"/>
                <a:ea typeface="MS PMincho" panose="02020600040205080304" pitchFamily="18" charset="-128"/>
              </a:defRPr>
            </a:lvl4pPr>
            <a:lvl5pPr marL="1828800" indent="0">
              <a:buNone/>
              <a:defRPr spc="-150">
                <a:solidFill>
                  <a:schemeClr val="bg1"/>
                </a:solidFill>
                <a:latin typeface="MS PMincho" panose="02020600040205080304" pitchFamily="18" charset="-128"/>
                <a:ea typeface="MS PMincho" panose="02020600040205080304" pitchFamily="18" charset="-128"/>
              </a:defRPr>
            </a:lvl5pPr>
          </a:lstStyle>
          <a:p>
            <a:pPr lvl="0"/>
            <a:r>
              <a:rPr lang="en-US"/>
              <a:t>Add title</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318168094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7 March 2024</a:t>
            </a:r>
          </a:p>
        </p:txBody>
      </p:sp>
      <p:sp>
        <p:nvSpPr>
          <p:cNvPr id="6" name="Footer Placeholder 5"/>
          <p:cNvSpPr>
            <a:spLocks noGrp="1"/>
          </p:cNvSpPr>
          <p:nvPr>
            <p:ph type="ftr" sz="quarter" idx="11"/>
          </p:nvPr>
        </p:nvSpPr>
        <p:spPr/>
        <p:txBody>
          <a:bodyPr/>
          <a:lstStyle/>
          <a:p>
            <a:r>
              <a:rPr lang="en-US"/>
              <a:t>Team 6</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7367958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7 March 2024</a:t>
            </a:r>
          </a:p>
        </p:txBody>
      </p:sp>
      <p:sp>
        <p:nvSpPr>
          <p:cNvPr id="5" name="Footer Placeholder 4"/>
          <p:cNvSpPr>
            <a:spLocks noGrp="1"/>
          </p:cNvSpPr>
          <p:nvPr>
            <p:ph type="ftr" sz="quarter" idx="11"/>
          </p:nvPr>
        </p:nvSpPr>
        <p:spPr/>
        <p:txBody>
          <a:bodyPr/>
          <a:lstStyle/>
          <a:p>
            <a:r>
              <a:rPr lang="en-US"/>
              <a:t>Team 6</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32376546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7 March 2024</a:t>
            </a:r>
          </a:p>
        </p:txBody>
      </p:sp>
      <p:sp>
        <p:nvSpPr>
          <p:cNvPr id="5" name="Footer Placeholder 4"/>
          <p:cNvSpPr>
            <a:spLocks noGrp="1"/>
          </p:cNvSpPr>
          <p:nvPr>
            <p:ph type="ftr" sz="quarter" idx="11"/>
          </p:nvPr>
        </p:nvSpPr>
        <p:spPr/>
        <p:txBody>
          <a:bodyPr/>
          <a:lstStyle/>
          <a:p>
            <a:r>
              <a:rPr lang="en-US"/>
              <a:t>Team 6</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25807122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7 March 2024</a:t>
            </a:r>
          </a:p>
        </p:txBody>
      </p:sp>
      <p:sp>
        <p:nvSpPr>
          <p:cNvPr id="5" name="Footer Placeholder 4"/>
          <p:cNvSpPr>
            <a:spLocks noGrp="1"/>
          </p:cNvSpPr>
          <p:nvPr>
            <p:ph type="ftr" sz="quarter" idx="11"/>
          </p:nvPr>
        </p:nvSpPr>
        <p:spPr/>
        <p:txBody>
          <a:bodyPr/>
          <a:lstStyle/>
          <a:p>
            <a:r>
              <a:rPr lang="en-US"/>
              <a:t>Team 6</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5034690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a:t>7 March 2024</a:t>
            </a:r>
          </a:p>
        </p:txBody>
      </p:sp>
      <p:sp>
        <p:nvSpPr>
          <p:cNvPr id="8" name="Footer Placeholder 7"/>
          <p:cNvSpPr>
            <a:spLocks noGrp="1"/>
          </p:cNvSpPr>
          <p:nvPr>
            <p:ph type="ftr" sz="quarter" idx="11"/>
          </p:nvPr>
        </p:nvSpPr>
        <p:spPr/>
        <p:txBody>
          <a:bodyPr/>
          <a:lstStyle/>
          <a:p>
            <a:r>
              <a:rPr lang="en-US"/>
              <a:t>Team 6</a:t>
            </a:r>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19481470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a:t>7 March 2024</a:t>
            </a:r>
          </a:p>
        </p:txBody>
      </p:sp>
      <p:sp>
        <p:nvSpPr>
          <p:cNvPr id="8" name="Footer Placeholder 7"/>
          <p:cNvSpPr>
            <a:spLocks noGrp="1"/>
          </p:cNvSpPr>
          <p:nvPr>
            <p:ph type="ftr" sz="quarter" idx="11"/>
          </p:nvPr>
        </p:nvSpPr>
        <p:spPr>
          <a:xfrm>
            <a:off x="561111" y="6391838"/>
            <a:ext cx="3644282" cy="304801"/>
          </a:xfrm>
        </p:spPr>
        <p:txBody>
          <a:bodyPr/>
          <a:lstStyle/>
          <a:p>
            <a:r>
              <a:rPr lang="en-US"/>
              <a:t>Team 6</a:t>
            </a:r>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33712020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95439" y="6391838"/>
            <a:ext cx="990599" cy="304799"/>
          </a:xfrm>
        </p:spPr>
        <p:txBody>
          <a:bodyPr/>
          <a:lstStyle/>
          <a:p>
            <a:r>
              <a:rPr lang="en-US"/>
              <a:t>7 March 2024</a:t>
            </a:r>
            <a:endParaRPr lang="en-AS"/>
          </a:p>
        </p:txBody>
      </p:sp>
      <p:sp>
        <p:nvSpPr>
          <p:cNvPr id="5" name="Footer Placeholder 4"/>
          <p:cNvSpPr>
            <a:spLocks noGrp="1"/>
          </p:cNvSpPr>
          <p:nvPr>
            <p:ph type="ftr" sz="quarter" idx="11"/>
          </p:nvPr>
        </p:nvSpPr>
        <p:spPr/>
        <p:txBody>
          <a:bodyPr/>
          <a:lstStyle/>
          <a:p>
            <a:r>
              <a:rPr lang="en-US"/>
              <a:t>Team 6</a:t>
            </a:r>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25409337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53104" y="6391838"/>
            <a:ext cx="992135" cy="304799"/>
          </a:xfrm>
        </p:spPr>
        <p:txBody>
          <a:bodyPr/>
          <a:lstStyle/>
          <a:p>
            <a:r>
              <a:rPr lang="en-US"/>
              <a:t>7 March 2024</a:t>
            </a:r>
            <a:endParaRPr lang="en-AS"/>
          </a:p>
        </p:txBody>
      </p:sp>
      <p:sp>
        <p:nvSpPr>
          <p:cNvPr id="5" name="Footer Placeholder 4"/>
          <p:cNvSpPr>
            <a:spLocks noGrp="1"/>
          </p:cNvSpPr>
          <p:nvPr>
            <p:ph type="ftr" sz="quarter" idx="11"/>
          </p:nvPr>
        </p:nvSpPr>
        <p:spPr/>
        <p:txBody>
          <a:bodyPr/>
          <a:lstStyle/>
          <a:p>
            <a:r>
              <a:rPr lang="en-US"/>
              <a:t>Team 6</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18617745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Picture">
    <p:bg>
      <p:bgPr>
        <a:solidFill>
          <a:schemeClr val="tx1"/>
        </a:solidFill>
        <a:effectLst/>
      </p:bgPr>
    </p:bg>
    <p:spTree>
      <p:nvGrpSpPr>
        <p:cNvPr id="1" name=""/>
        <p:cNvGrpSpPr/>
        <p:nvPr/>
      </p:nvGrpSpPr>
      <p:grpSpPr>
        <a:xfrm>
          <a:off x="0" y="0"/>
          <a:ext cx="0" cy="0"/>
          <a:chOff x="0" y="0"/>
          <a:chExt cx="0" cy="0"/>
        </a:xfrm>
      </p:grpSpPr>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8004" y="890011"/>
            <a:ext cx="10963996" cy="5170510"/>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p>
        </p:txBody>
      </p:sp>
      <p:sp>
        <p:nvSpPr>
          <p:cNvPr id="3" name="Title 1">
            <a:extLst>
              <a:ext uri="{FF2B5EF4-FFF2-40B4-BE49-F238E27FC236}">
                <a16:creationId xmlns:a16="http://schemas.microsoft.com/office/drawing/2014/main" id="{DF9F0849-FB1F-B511-68E2-73CBF63D60F9}"/>
              </a:ext>
            </a:extLst>
          </p:cNvPr>
          <p:cNvSpPr>
            <a:spLocks noGrp="1"/>
          </p:cNvSpPr>
          <p:nvPr>
            <p:ph type="title" hasCustomPrompt="1"/>
          </p:nvPr>
        </p:nvSpPr>
        <p:spPr>
          <a:xfrm>
            <a:off x="1083196" y="649990"/>
            <a:ext cx="10126933" cy="425138"/>
          </a:xfrm>
        </p:spPr>
        <p:txBody>
          <a:bodyPr lIns="0" tIns="0" rIns="0" bIns="0" anchor="t"/>
          <a:lstStyle>
            <a:lvl1pPr algn="l">
              <a:lnSpc>
                <a:spcPct val="75000"/>
              </a:lnSpc>
              <a:defRPr sz="4800" b="0" i="0" spc="-150">
                <a:solidFill>
                  <a:schemeClr val="bg1"/>
                </a:solidFill>
                <a:latin typeface="+mj-lt"/>
                <a:ea typeface="MS PMincho" panose="02020600040205080304" pitchFamily="18" charset="-128"/>
                <a:cs typeface="Mangal" panose="02040503050203030202" pitchFamily="18" charset="0"/>
              </a:defRPr>
            </a:lvl1pPr>
          </a:lstStyle>
          <a:p>
            <a:r>
              <a:rPr lang="en-US"/>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a:t>Team 6</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 Placeholder 5">
            <a:extLst>
              <a:ext uri="{FF2B5EF4-FFF2-40B4-BE49-F238E27FC236}">
                <a16:creationId xmlns:a16="http://schemas.microsoft.com/office/drawing/2014/main" id="{A927A013-657B-B1EA-05D7-FCFD2EA6E63F}"/>
              </a:ext>
            </a:extLst>
          </p:cNvPr>
          <p:cNvSpPr>
            <a:spLocks noGrp="1"/>
          </p:cNvSpPr>
          <p:nvPr>
            <p:ph type="body" sz="quarter" idx="18" hasCustomPrompt="1"/>
          </p:nvPr>
        </p:nvSpPr>
        <p:spPr>
          <a:xfrm>
            <a:off x="1082406" y="5856042"/>
            <a:ext cx="10126918" cy="425138"/>
          </a:xfrm>
        </p:spPr>
        <p:txBody>
          <a:bodyPr lIns="0" tIns="0" rIns="0" bIns="0"/>
          <a:lstStyle>
            <a:lvl1pPr marL="0" indent="0" algn="r">
              <a:lnSpc>
                <a:spcPct val="75000"/>
              </a:lnSpc>
              <a:spcBef>
                <a:spcPts val="0"/>
              </a:spcBef>
              <a:spcAft>
                <a:spcPts val="0"/>
              </a:spcAft>
              <a:buNone/>
              <a:defRPr sz="4800" cap="all" spc="-150" baseline="0">
                <a:solidFill>
                  <a:schemeClr val="bg1"/>
                </a:solidFill>
                <a:latin typeface="+mj-lt"/>
                <a:ea typeface="MS PMincho" panose="02020600040205080304" pitchFamily="18" charset="-128"/>
              </a:defRPr>
            </a:lvl1pPr>
            <a:lvl2pPr marL="457200" indent="0">
              <a:buNone/>
              <a:defRPr spc="-150">
                <a:solidFill>
                  <a:schemeClr val="bg1"/>
                </a:solidFill>
                <a:latin typeface="MS PMincho" panose="02020600040205080304" pitchFamily="18" charset="-128"/>
                <a:ea typeface="MS PMincho" panose="02020600040205080304" pitchFamily="18" charset="-128"/>
              </a:defRPr>
            </a:lvl2pPr>
            <a:lvl3pPr marL="914400" indent="0">
              <a:buNone/>
              <a:defRPr spc="-150">
                <a:solidFill>
                  <a:schemeClr val="bg1"/>
                </a:solidFill>
                <a:latin typeface="MS PMincho" panose="02020600040205080304" pitchFamily="18" charset="-128"/>
                <a:ea typeface="MS PMincho" panose="02020600040205080304" pitchFamily="18" charset="-128"/>
              </a:defRPr>
            </a:lvl3pPr>
            <a:lvl4pPr marL="1371600" indent="0">
              <a:buNone/>
              <a:defRPr spc="-150">
                <a:solidFill>
                  <a:schemeClr val="bg1"/>
                </a:solidFill>
                <a:latin typeface="MS PMincho" panose="02020600040205080304" pitchFamily="18" charset="-128"/>
                <a:ea typeface="MS PMincho" panose="02020600040205080304" pitchFamily="18" charset="-128"/>
              </a:defRPr>
            </a:lvl4pPr>
            <a:lvl5pPr marL="1828800" indent="0">
              <a:buNone/>
              <a:defRPr spc="-150">
                <a:solidFill>
                  <a:schemeClr val="bg1"/>
                </a:solidFill>
                <a:latin typeface="MS PMincho" panose="02020600040205080304" pitchFamily="18" charset="-128"/>
                <a:ea typeface="MS PMincho" panose="02020600040205080304" pitchFamily="18" charset="-128"/>
              </a:defRPr>
            </a:lvl5pPr>
          </a:lstStyle>
          <a:p>
            <a:pPr lvl="0"/>
            <a:r>
              <a:rPr lang="en-US"/>
              <a:t>Add title</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137408469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Picture and text">
    <p:bg>
      <p:bgPr>
        <a:solidFill>
          <a:schemeClr val="tx1"/>
        </a:solidFill>
        <a:effectLst/>
      </p:bgPr>
    </p:bg>
    <p:spTree>
      <p:nvGrpSpPr>
        <p:cNvPr id="1" name=""/>
        <p:cNvGrpSpPr/>
        <p:nvPr/>
      </p:nvGrpSpPr>
      <p:grpSpPr>
        <a:xfrm>
          <a:off x="0" y="0"/>
          <a:ext cx="0" cy="0"/>
          <a:chOff x="0" y="0"/>
          <a:chExt cx="0" cy="0"/>
        </a:xfrm>
      </p:grpSpPr>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869581" y="2160494"/>
            <a:ext cx="6058564" cy="4697507"/>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p>
        </p:txBody>
      </p:sp>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226150" y="596200"/>
            <a:ext cx="4758948" cy="1938529"/>
          </a:xfrm>
        </p:spPr>
        <p:txBody>
          <a:bodyPr lIns="0" tIns="0" rIns="0" bIns="0" anchor="b"/>
          <a:lstStyle>
            <a:lvl1pPr algn="l">
              <a:lnSpc>
                <a:spcPct val="75000"/>
              </a:lnSpc>
              <a:defRPr sz="4800" b="0" i="0" spc="0" baseline="0">
                <a:solidFill>
                  <a:schemeClr val="bg1"/>
                </a:solidFill>
                <a:latin typeface="+mj-lt"/>
                <a:ea typeface="MS PMincho" panose="02020600040205080304" pitchFamily="18" charset="-128"/>
                <a:cs typeface="Mangal" panose="02040503050203030202" pitchFamily="18" charset="0"/>
              </a:defRPr>
            </a:lvl1pPr>
          </a:lstStyle>
          <a:p>
            <a:r>
              <a:rPr lang="en-US"/>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a:t>Team 6</a:t>
            </a:r>
          </a:p>
        </p:txBody>
      </p:sp>
      <p:sp>
        <p:nvSpPr>
          <p:cNvPr id="6" name="Text Placeholder 20">
            <a:extLst>
              <a:ext uri="{FF2B5EF4-FFF2-40B4-BE49-F238E27FC236}">
                <a16:creationId xmlns:a16="http://schemas.microsoft.com/office/drawing/2014/main" id="{EBEAF734-7706-B3C3-A222-4374E6E420F4}"/>
              </a:ext>
            </a:extLst>
          </p:cNvPr>
          <p:cNvSpPr>
            <a:spLocks noGrp="1"/>
          </p:cNvSpPr>
          <p:nvPr>
            <p:ph type="body" sz="quarter" idx="17" hasCustomPrompt="1"/>
          </p:nvPr>
        </p:nvSpPr>
        <p:spPr>
          <a:xfrm>
            <a:off x="7604041" y="900724"/>
            <a:ext cx="3439597" cy="2392155"/>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a:t>Click to add text</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8075745" y="3292881"/>
            <a:ext cx="2967893" cy="2238343"/>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a:t>Click to add text</a:t>
            </a:r>
          </a:p>
        </p:txBody>
      </p:sp>
      <p:sp>
        <p:nvSpPr>
          <p:cNvPr id="13" name="Text Placeholder 20">
            <a:extLst>
              <a:ext uri="{FF2B5EF4-FFF2-40B4-BE49-F238E27FC236}">
                <a16:creationId xmlns:a16="http://schemas.microsoft.com/office/drawing/2014/main" id="{7E41109A-8BEA-FEB0-7ED8-F6C1DB5D4BFB}"/>
              </a:ext>
            </a:extLst>
          </p:cNvPr>
          <p:cNvSpPr>
            <a:spLocks noGrp="1"/>
          </p:cNvSpPr>
          <p:nvPr>
            <p:ph type="body" sz="quarter" idx="18" hasCustomPrompt="1"/>
          </p:nvPr>
        </p:nvSpPr>
        <p:spPr>
          <a:xfrm>
            <a:off x="7604041" y="5703628"/>
            <a:ext cx="3523517" cy="35542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j-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2920050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Picture and text">
    <p:bg>
      <p:bgPr>
        <a:solidFill>
          <a:schemeClr val="tx1"/>
        </a:solidFill>
        <a:effectLst/>
      </p:bgPr>
    </p:bg>
    <p:spTree>
      <p:nvGrpSpPr>
        <p:cNvPr id="1" name=""/>
        <p:cNvGrpSpPr/>
        <p:nvPr/>
      </p:nvGrpSpPr>
      <p:grpSpPr>
        <a:xfrm>
          <a:off x="0" y="0"/>
          <a:ext cx="0" cy="0"/>
          <a:chOff x="0" y="0"/>
          <a:chExt cx="0" cy="0"/>
        </a:xfrm>
      </p:grpSpPr>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869581" y="2160494"/>
            <a:ext cx="6058564" cy="4697507"/>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p>
        </p:txBody>
      </p:sp>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226150" y="596200"/>
            <a:ext cx="4758948" cy="1938529"/>
          </a:xfrm>
        </p:spPr>
        <p:txBody>
          <a:bodyPr lIns="0" tIns="0" rIns="0" bIns="0" anchor="b"/>
          <a:lstStyle>
            <a:lvl1pPr algn="l">
              <a:lnSpc>
                <a:spcPct val="75000"/>
              </a:lnSpc>
              <a:defRPr sz="4800" b="0" i="0" spc="0" baseline="0">
                <a:solidFill>
                  <a:schemeClr val="bg1"/>
                </a:solidFill>
                <a:latin typeface="+mj-lt"/>
                <a:ea typeface="MS PMincho" panose="02020600040205080304" pitchFamily="18" charset="-128"/>
                <a:cs typeface="Mangal" panose="02040503050203030202" pitchFamily="18" charset="0"/>
              </a:defRPr>
            </a:lvl1pPr>
          </a:lstStyle>
          <a:p>
            <a:r>
              <a:rPr lang="en-US"/>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a:t>Team 6</a:t>
            </a:r>
          </a:p>
        </p:txBody>
      </p:sp>
      <p:sp>
        <p:nvSpPr>
          <p:cNvPr id="6" name="Text Placeholder 20">
            <a:extLst>
              <a:ext uri="{FF2B5EF4-FFF2-40B4-BE49-F238E27FC236}">
                <a16:creationId xmlns:a16="http://schemas.microsoft.com/office/drawing/2014/main" id="{EBEAF734-7706-B3C3-A222-4374E6E420F4}"/>
              </a:ext>
            </a:extLst>
          </p:cNvPr>
          <p:cNvSpPr>
            <a:spLocks noGrp="1"/>
          </p:cNvSpPr>
          <p:nvPr>
            <p:ph type="body" sz="quarter" idx="17" hasCustomPrompt="1"/>
          </p:nvPr>
        </p:nvSpPr>
        <p:spPr>
          <a:xfrm>
            <a:off x="7604041" y="900724"/>
            <a:ext cx="3439597" cy="2392155"/>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a:t>Click to add text</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8075745" y="3292881"/>
            <a:ext cx="2967893" cy="2238343"/>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a:t>Click to add text</a:t>
            </a:r>
          </a:p>
        </p:txBody>
      </p:sp>
      <p:sp>
        <p:nvSpPr>
          <p:cNvPr id="13" name="Text Placeholder 20">
            <a:extLst>
              <a:ext uri="{FF2B5EF4-FFF2-40B4-BE49-F238E27FC236}">
                <a16:creationId xmlns:a16="http://schemas.microsoft.com/office/drawing/2014/main" id="{7E41109A-8BEA-FEB0-7ED8-F6C1DB5D4BFB}"/>
              </a:ext>
            </a:extLst>
          </p:cNvPr>
          <p:cNvSpPr>
            <a:spLocks noGrp="1"/>
          </p:cNvSpPr>
          <p:nvPr>
            <p:ph type="body" sz="quarter" idx="18" hasCustomPrompt="1"/>
          </p:nvPr>
        </p:nvSpPr>
        <p:spPr>
          <a:xfrm>
            <a:off x="7604041" y="5703628"/>
            <a:ext cx="3523517" cy="35542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j-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304920609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Collage">
    <p:bg>
      <p:bgPr>
        <a:solidFill>
          <a:schemeClr val="tx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20493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itle 1">
            <a:extLst>
              <a:ext uri="{FF2B5EF4-FFF2-40B4-BE49-F238E27FC236}">
                <a16:creationId xmlns:a16="http://schemas.microsoft.com/office/drawing/2014/main" id="{D1BC8852-D44A-D95C-9A79-F92DD4EC2F1C}"/>
              </a:ext>
            </a:extLst>
          </p:cNvPr>
          <p:cNvSpPr>
            <a:spLocks noGrp="1"/>
          </p:cNvSpPr>
          <p:nvPr>
            <p:ph type="title" hasCustomPrompt="1"/>
          </p:nvPr>
        </p:nvSpPr>
        <p:spPr>
          <a:xfrm>
            <a:off x="1242131" y="425139"/>
            <a:ext cx="3164770" cy="2403406"/>
          </a:xfrm>
        </p:spPr>
        <p:txBody>
          <a:bodyPr lIns="0" tIns="0" rIns="0" bIns="0" anchor="b"/>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a:t>Team 6</a:t>
            </a:r>
          </a:p>
        </p:txBody>
      </p:sp>
      <p:sp>
        <p:nvSpPr>
          <p:cNvPr id="16" name="Text Placeholder 20">
            <a:extLst>
              <a:ext uri="{FF2B5EF4-FFF2-40B4-BE49-F238E27FC236}">
                <a16:creationId xmlns:a16="http://schemas.microsoft.com/office/drawing/2014/main" id="{08E62040-BF32-845C-9224-98B69005FCF5}"/>
              </a:ext>
            </a:extLst>
          </p:cNvPr>
          <p:cNvSpPr>
            <a:spLocks noGrp="1"/>
          </p:cNvSpPr>
          <p:nvPr>
            <p:ph type="body" sz="quarter" idx="14" hasCustomPrompt="1"/>
          </p:nvPr>
        </p:nvSpPr>
        <p:spPr>
          <a:xfrm>
            <a:off x="1242130" y="3075681"/>
            <a:ext cx="3164764" cy="1376398"/>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5pPr>
          </a:lstStyle>
          <a:p>
            <a:pPr lvl="0"/>
            <a:r>
              <a:rPr lang="en-US"/>
              <a:t>Click to add text</a:t>
            </a:r>
          </a:p>
        </p:txBody>
      </p:sp>
      <p:sp>
        <p:nvSpPr>
          <p:cNvPr id="7" name="Picture Placeholder 11" descr="picture placeholder">
            <a:extLst>
              <a:ext uri="{FF2B5EF4-FFF2-40B4-BE49-F238E27FC236}">
                <a16:creationId xmlns:a16="http://schemas.microsoft.com/office/drawing/2014/main" id="{7D19173E-BF72-7982-B9A1-FE487C1188DB}"/>
              </a:ext>
            </a:extLst>
          </p:cNvPr>
          <p:cNvSpPr>
            <a:spLocks noGrp="1"/>
          </p:cNvSpPr>
          <p:nvPr>
            <p:ph type="pic" sz="quarter" idx="21"/>
          </p:nvPr>
        </p:nvSpPr>
        <p:spPr>
          <a:xfrm>
            <a:off x="1242131" y="4721601"/>
            <a:ext cx="3522392" cy="213639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3" name="Picture Placeholder 11" descr="picture placeholder">
            <a:extLst>
              <a:ext uri="{FF2B5EF4-FFF2-40B4-BE49-F238E27FC236}">
                <a16:creationId xmlns:a16="http://schemas.microsoft.com/office/drawing/2014/main" id="{D51C203A-3A92-6BC5-A236-DBB70B517E71}"/>
              </a:ext>
            </a:extLst>
          </p:cNvPr>
          <p:cNvSpPr>
            <a:spLocks noGrp="1"/>
          </p:cNvSpPr>
          <p:nvPr>
            <p:ph type="pic" sz="quarter" idx="16"/>
          </p:nvPr>
        </p:nvSpPr>
        <p:spPr>
          <a:xfrm>
            <a:off x="4921959" y="1"/>
            <a:ext cx="3925538" cy="2933008"/>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6" name="Picture Placeholder 11" descr="picture placeholder">
            <a:extLst>
              <a:ext uri="{FF2B5EF4-FFF2-40B4-BE49-F238E27FC236}">
                <a16:creationId xmlns:a16="http://schemas.microsoft.com/office/drawing/2014/main" id="{BA8C2200-B8F4-7A2E-4F97-B31B53D38A8C}"/>
              </a:ext>
            </a:extLst>
          </p:cNvPr>
          <p:cNvSpPr>
            <a:spLocks noGrp="1"/>
          </p:cNvSpPr>
          <p:nvPr>
            <p:ph type="pic" sz="quarter" idx="19"/>
          </p:nvPr>
        </p:nvSpPr>
        <p:spPr>
          <a:xfrm>
            <a:off x="4921959" y="3082045"/>
            <a:ext cx="2262279" cy="1465065"/>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13" name="Picture Placeholder 11" descr="picture placeholder">
            <a:extLst>
              <a:ext uri="{FF2B5EF4-FFF2-40B4-BE49-F238E27FC236}">
                <a16:creationId xmlns:a16="http://schemas.microsoft.com/office/drawing/2014/main" id="{6290D66C-EBB5-C620-E71D-0FBB89C55769}"/>
              </a:ext>
            </a:extLst>
          </p:cNvPr>
          <p:cNvSpPr>
            <a:spLocks noGrp="1"/>
          </p:cNvSpPr>
          <p:nvPr>
            <p:ph type="pic" sz="quarter" idx="20"/>
          </p:nvPr>
        </p:nvSpPr>
        <p:spPr>
          <a:xfrm>
            <a:off x="4921959" y="4721601"/>
            <a:ext cx="2262279" cy="213639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4" name="Picture Placeholder 11" descr="picture placeholder">
            <a:extLst>
              <a:ext uri="{FF2B5EF4-FFF2-40B4-BE49-F238E27FC236}">
                <a16:creationId xmlns:a16="http://schemas.microsoft.com/office/drawing/2014/main" id="{4AAF9077-F4CB-6EB4-F15E-CA235E89EBD9}"/>
              </a:ext>
            </a:extLst>
          </p:cNvPr>
          <p:cNvSpPr>
            <a:spLocks noGrp="1"/>
          </p:cNvSpPr>
          <p:nvPr>
            <p:ph type="pic" sz="quarter" idx="17"/>
          </p:nvPr>
        </p:nvSpPr>
        <p:spPr>
          <a:xfrm>
            <a:off x="8996534" y="335197"/>
            <a:ext cx="2301704" cy="259781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5" name="Picture Placeholder 11" descr="picture placeholder">
            <a:extLst>
              <a:ext uri="{FF2B5EF4-FFF2-40B4-BE49-F238E27FC236}">
                <a16:creationId xmlns:a16="http://schemas.microsoft.com/office/drawing/2014/main" id="{720F3E71-0F7F-4FA9-5236-34EDD2EEC73F}"/>
              </a:ext>
            </a:extLst>
          </p:cNvPr>
          <p:cNvSpPr>
            <a:spLocks noGrp="1"/>
          </p:cNvSpPr>
          <p:nvPr>
            <p:ph type="pic" sz="quarter" idx="18"/>
          </p:nvPr>
        </p:nvSpPr>
        <p:spPr>
          <a:xfrm>
            <a:off x="7337475" y="3082045"/>
            <a:ext cx="4854525" cy="297847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05494053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Two picture">
    <p:bg>
      <p:bgPr>
        <a:solidFill>
          <a:schemeClr val="tx1"/>
        </a:solidFill>
        <a:effectLst/>
      </p:bgPr>
    </p:bg>
    <p:spTree>
      <p:nvGrpSpPr>
        <p:cNvPr id="1" name=""/>
        <p:cNvGrpSpPr/>
        <p:nvPr/>
      </p:nvGrpSpPr>
      <p:grpSpPr>
        <a:xfrm>
          <a:off x="0" y="0"/>
          <a:ext cx="0" cy="0"/>
          <a:chOff x="0" y="0"/>
          <a:chExt cx="0" cy="0"/>
        </a:xfrm>
      </p:grpSpPr>
      <p:sp>
        <p:nvSpPr>
          <p:cNvPr id="13" name="Picture Placeholder 11" descr="picture placeholder">
            <a:extLst>
              <a:ext uri="{FF2B5EF4-FFF2-40B4-BE49-F238E27FC236}">
                <a16:creationId xmlns:a16="http://schemas.microsoft.com/office/drawing/2014/main" id="{007489C8-C2F6-7874-81E6-FAF3CB72CD35}"/>
              </a:ext>
            </a:extLst>
          </p:cNvPr>
          <p:cNvSpPr>
            <a:spLocks noGrp="1"/>
          </p:cNvSpPr>
          <p:nvPr>
            <p:ph type="pic" sz="quarter" idx="19"/>
          </p:nvPr>
        </p:nvSpPr>
        <p:spPr>
          <a:xfrm>
            <a:off x="4782575" y="1634085"/>
            <a:ext cx="2941845" cy="3191257"/>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79075" y="560048"/>
            <a:ext cx="4622471" cy="2384319"/>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a:t>Team 6</a:t>
            </a:r>
          </a:p>
        </p:txBody>
      </p:sp>
      <p:sp>
        <p:nvSpPr>
          <p:cNvPr id="15" name="Text Placeholder 20">
            <a:extLst>
              <a:ext uri="{FF2B5EF4-FFF2-40B4-BE49-F238E27FC236}">
                <a16:creationId xmlns:a16="http://schemas.microsoft.com/office/drawing/2014/main" id="{A41ABB58-FB44-EE86-1061-E95F87391708}"/>
              </a:ext>
            </a:extLst>
          </p:cNvPr>
          <p:cNvSpPr>
            <a:spLocks noGrp="1"/>
          </p:cNvSpPr>
          <p:nvPr>
            <p:ph type="body" sz="quarter" idx="20" hasCustomPrompt="1"/>
          </p:nvPr>
        </p:nvSpPr>
        <p:spPr>
          <a:xfrm>
            <a:off x="1079076" y="3089598"/>
            <a:ext cx="3577916" cy="493776"/>
          </a:xfrm>
        </p:spPr>
        <p:txBody>
          <a:bodyPr lIns="0" tIns="0" rIns="0" bIns="0"/>
          <a:lstStyle>
            <a:lvl1pPr marL="0" indent="0">
              <a:buClr>
                <a:schemeClr val="bg1"/>
              </a:buClr>
              <a:buFont typeface="Courier New" panose="02070309020205020404" pitchFamily="49" charset="0"/>
              <a:buNone/>
              <a:defRPr sz="1400" b="0" i="0" cap="all" baseline="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a:t>Click to add subtitle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079076" y="3631142"/>
            <a:ext cx="2721367" cy="2631523"/>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a:t>Click to add text</a:t>
            </a:r>
          </a:p>
        </p:txBody>
      </p:sp>
      <p:sp>
        <p:nvSpPr>
          <p:cNvPr id="5" name="Text Placeholder 20">
            <a:extLst>
              <a:ext uri="{FF2B5EF4-FFF2-40B4-BE49-F238E27FC236}">
                <a16:creationId xmlns:a16="http://schemas.microsoft.com/office/drawing/2014/main" id="{28C33102-C0D9-31A0-A7A1-2BAC395320A6}"/>
              </a:ext>
            </a:extLst>
          </p:cNvPr>
          <p:cNvSpPr>
            <a:spLocks noGrp="1"/>
          </p:cNvSpPr>
          <p:nvPr>
            <p:ph type="body" sz="quarter" idx="17" hasCustomPrompt="1"/>
          </p:nvPr>
        </p:nvSpPr>
        <p:spPr>
          <a:xfrm>
            <a:off x="4705640" y="5285084"/>
            <a:ext cx="3095716" cy="93929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a:t>Click to add text</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8193024" y="1634086"/>
            <a:ext cx="2941845" cy="3191257"/>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6" name="Text Placeholder 20">
            <a:extLst>
              <a:ext uri="{FF2B5EF4-FFF2-40B4-BE49-F238E27FC236}">
                <a16:creationId xmlns:a16="http://schemas.microsoft.com/office/drawing/2014/main" id="{F5D171A2-DD04-FA64-A705-BE5D0C937E16}"/>
              </a:ext>
            </a:extLst>
          </p:cNvPr>
          <p:cNvSpPr>
            <a:spLocks noGrp="1"/>
          </p:cNvSpPr>
          <p:nvPr>
            <p:ph type="body" sz="quarter" idx="18" hasCustomPrompt="1"/>
          </p:nvPr>
        </p:nvSpPr>
        <p:spPr>
          <a:xfrm>
            <a:off x="8116088" y="5285084"/>
            <a:ext cx="3095716" cy="93929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a:t>Click to add text</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91465305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1_Picture with Caption">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370" y="613839"/>
            <a:ext cx="4833725" cy="1713677"/>
          </a:xfrm>
        </p:spPr>
        <p:txBody>
          <a:bodyPr lIns="0" tIns="0" rIns="0" bIns="0" anchor="t"/>
          <a:lstStyle>
            <a:lvl1pPr algn="l">
              <a:lnSpc>
                <a:spcPct val="75000"/>
              </a:lnSpc>
              <a:defRPr sz="4800" b="0" i="0" spc="-150" baseline="0">
                <a:solidFill>
                  <a:schemeClr val="bg1"/>
                </a:solidFill>
                <a:latin typeface="+mj-lt"/>
                <a:ea typeface="MS PMincho" panose="02020600040205080304" pitchFamily="18" charset="-128"/>
                <a:cs typeface="Mangal" panose="02040503050203030202" pitchFamily="18" charset="0"/>
              </a:defRPr>
            </a:lvl1pPr>
          </a:lstStyle>
          <a:p>
            <a:r>
              <a:rPr lang="en-US"/>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a:t>Team 6</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064441" y="2187388"/>
            <a:ext cx="5863703" cy="4670613"/>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p>
        </p:txBody>
      </p:sp>
      <p:sp>
        <p:nvSpPr>
          <p:cNvPr id="6" name="Text Placeholder 20">
            <a:extLst>
              <a:ext uri="{FF2B5EF4-FFF2-40B4-BE49-F238E27FC236}">
                <a16:creationId xmlns:a16="http://schemas.microsoft.com/office/drawing/2014/main" id="{EBEAF734-7706-B3C3-A222-4374E6E420F4}"/>
              </a:ext>
            </a:extLst>
          </p:cNvPr>
          <p:cNvSpPr>
            <a:spLocks noGrp="1"/>
          </p:cNvSpPr>
          <p:nvPr>
            <p:ph type="body" sz="quarter" idx="17" hasCustomPrompt="1"/>
          </p:nvPr>
        </p:nvSpPr>
        <p:spPr>
          <a:xfrm>
            <a:off x="7393448" y="3156285"/>
            <a:ext cx="3733521" cy="3292500"/>
          </a:xfrm>
        </p:spPr>
        <p:txBody>
          <a:bodyPr lIns="0" tIns="0" rIns="0" bIns="0"/>
          <a:lstStyle>
            <a:lvl1pPr marL="0" indent="0" algn="l">
              <a:buClr>
                <a:schemeClr val="bg1"/>
              </a:buClr>
              <a:buFont typeface="Courier New" panose="02070309020205020404" pitchFamily="49" charset="0"/>
              <a:buNone/>
              <a:defRPr sz="4800" b="0" i="0" u="sng">
                <a:solidFill>
                  <a:schemeClr val="accent1"/>
                </a:solidFill>
                <a:latin typeface="+mj-lt"/>
                <a:cs typeface="Mangal" panose="02040503050203030202" pitchFamily="18" charset="0"/>
              </a:defRPr>
            </a:lvl1pPr>
            <a:lvl2pPr marL="4572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2pPr>
            <a:lvl3pPr marL="9144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3pPr>
            <a:lvl4pPr marL="13716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4pPr>
            <a:lvl5pPr marL="18288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5pPr>
          </a:lstStyle>
          <a:p>
            <a:pPr lvl="0"/>
            <a:r>
              <a:rPr lang="en-US"/>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11184739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Title, Picture, and Content">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6482084" y="890015"/>
            <a:ext cx="3091684" cy="1938529"/>
          </a:xfrm>
        </p:spPr>
        <p:txBody>
          <a:bodyPr lIns="0" tIns="0" rIns="0" bIns="0" anchor="b"/>
          <a:lstStyle>
            <a:lvl1pPr algn="l">
              <a:lnSpc>
                <a:spcPct val="75000"/>
              </a:lnSpc>
              <a:defRPr sz="4800" b="0" i="0" cap="all" spc="0" baseline="0">
                <a:solidFill>
                  <a:schemeClr val="bg1"/>
                </a:solidFill>
                <a:latin typeface="+mj-lt"/>
                <a:ea typeface="MS PMincho" panose="02020600040205080304" pitchFamily="18" charset="-128"/>
                <a:cs typeface="Mangal" panose="02040503050203030202" pitchFamily="18" charset="0"/>
              </a:defRPr>
            </a:lvl1pPr>
          </a:lstStyle>
          <a:p>
            <a:r>
              <a:rPr lang="en-US"/>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a:t>Team 6</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
            <a:ext cx="4785234" cy="685800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7636834" y="3438143"/>
            <a:ext cx="3439598" cy="2631523"/>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40485789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Collage">
    <p:bg>
      <p:bgPr>
        <a:solidFill>
          <a:schemeClr val="tx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20493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itle 1">
            <a:extLst>
              <a:ext uri="{FF2B5EF4-FFF2-40B4-BE49-F238E27FC236}">
                <a16:creationId xmlns:a16="http://schemas.microsoft.com/office/drawing/2014/main" id="{D1BC8852-D44A-D95C-9A79-F92DD4EC2F1C}"/>
              </a:ext>
            </a:extLst>
          </p:cNvPr>
          <p:cNvSpPr>
            <a:spLocks noGrp="1"/>
          </p:cNvSpPr>
          <p:nvPr>
            <p:ph type="title" hasCustomPrompt="1"/>
          </p:nvPr>
        </p:nvSpPr>
        <p:spPr>
          <a:xfrm>
            <a:off x="1242131" y="425139"/>
            <a:ext cx="3164770" cy="2403406"/>
          </a:xfrm>
        </p:spPr>
        <p:txBody>
          <a:bodyPr lIns="0" tIns="0" rIns="0" bIns="0" anchor="b"/>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a:t>Team 6</a:t>
            </a:r>
          </a:p>
        </p:txBody>
      </p:sp>
      <p:sp>
        <p:nvSpPr>
          <p:cNvPr id="16" name="Text Placeholder 20">
            <a:extLst>
              <a:ext uri="{FF2B5EF4-FFF2-40B4-BE49-F238E27FC236}">
                <a16:creationId xmlns:a16="http://schemas.microsoft.com/office/drawing/2014/main" id="{08E62040-BF32-845C-9224-98B69005FCF5}"/>
              </a:ext>
            </a:extLst>
          </p:cNvPr>
          <p:cNvSpPr>
            <a:spLocks noGrp="1"/>
          </p:cNvSpPr>
          <p:nvPr>
            <p:ph type="body" sz="quarter" idx="14" hasCustomPrompt="1"/>
          </p:nvPr>
        </p:nvSpPr>
        <p:spPr>
          <a:xfrm>
            <a:off x="1242130" y="3075681"/>
            <a:ext cx="3164764" cy="1376398"/>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5pPr>
          </a:lstStyle>
          <a:p>
            <a:pPr lvl="0"/>
            <a:r>
              <a:rPr lang="en-US"/>
              <a:t>Click to add text</a:t>
            </a:r>
          </a:p>
        </p:txBody>
      </p:sp>
      <p:sp>
        <p:nvSpPr>
          <p:cNvPr id="7" name="Picture Placeholder 11" descr="picture placeholder">
            <a:extLst>
              <a:ext uri="{FF2B5EF4-FFF2-40B4-BE49-F238E27FC236}">
                <a16:creationId xmlns:a16="http://schemas.microsoft.com/office/drawing/2014/main" id="{7D19173E-BF72-7982-B9A1-FE487C1188DB}"/>
              </a:ext>
            </a:extLst>
          </p:cNvPr>
          <p:cNvSpPr>
            <a:spLocks noGrp="1"/>
          </p:cNvSpPr>
          <p:nvPr>
            <p:ph type="pic" sz="quarter" idx="21"/>
          </p:nvPr>
        </p:nvSpPr>
        <p:spPr>
          <a:xfrm>
            <a:off x="1242131" y="4721601"/>
            <a:ext cx="3522392" cy="213639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3" name="Picture Placeholder 11" descr="picture placeholder">
            <a:extLst>
              <a:ext uri="{FF2B5EF4-FFF2-40B4-BE49-F238E27FC236}">
                <a16:creationId xmlns:a16="http://schemas.microsoft.com/office/drawing/2014/main" id="{D51C203A-3A92-6BC5-A236-DBB70B517E71}"/>
              </a:ext>
            </a:extLst>
          </p:cNvPr>
          <p:cNvSpPr>
            <a:spLocks noGrp="1"/>
          </p:cNvSpPr>
          <p:nvPr>
            <p:ph type="pic" sz="quarter" idx="16"/>
          </p:nvPr>
        </p:nvSpPr>
        <p:spPr>
          <a:xfrm>
            <a:off x="4921959" y="1"/>
            <a:ext cx="3925538" cy="2933008"/>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6" name="Picture Placeholder 11" descr="picture placeholder">
            <a:extLst>
              <a:ext uri="{FF2B5EF4-FFF2-40B4-BE49-F238E27FC236}">
                <a16:creationId xmlns:a16="http://schemas.microsoft.com/office/drawing/2014/main" id="{BA8C2200-B8F4-7A2E-4F97-B31B53D38A8C}"/>
              </a:ext>
            </a:extLst>
          </p:cNvPr>
          <p:cNvSpPr>
            <a:spLocks noGrp="1"/>
          </p:cNvSpPr>
          <p:nvPr>
            <p:ph type="pic" sz="quarter" idx="19"/>
          </p:nvPr>
        </p:nvSpPr>
        <p:spPr>
          <a:xfrm>
            <a:off x="4921959" y="3082045"/>
            <a:ext cx="2262279" cy="1465065"/>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13" name="Picture Placeholder 11" descr="picture placeholder">
            <a:extLst>
              <a:ext uri="{FF2B5EF4-FFF2-40B4-BE49-F238E27FC236}">
                <a16:creationId xmlns:a16="http://schemas.microsoft.com/office/drawing/2014/main" id="{6290D66C-EBB5-C620-E71D-0FBB89C55769}"/>
              </a:ext>
            </a:extLst>
          </p:cNvPr>
          <p:cNvSpPr>
            <a:spLocks noGrp="1"/>
          </p:cNvSpPr>
          <p:nvPr>
            <p:ph type="pic" sz="quarter" idx="20"/>
          </p:nvPr>
        </p:nvSpPr>
        <p:spPr>
          <a:xfrm>
            <a:off x="4921959" y="4721601"/>
            <a:ext cx="2262279" cy="213639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4" name="Picture Placeholder 11" descr="picture placeholder">
            <a:extLst>
              <a:ext uri="{FF2B5EF4-FFF2-40B4-BE49-F238E27FC236}">
                <a16:creationId xmlns:a16="http://schemas.microsoft.com/office/drawing/2014/main" id="{4AAF9077-F4CB-6EB4-F15E-CA235E89EBD9}"/>
              </a:ext>
            </a:extLst>
          </p:cNvPr>
          <p:cNvSpPr>
            <a:spLocks noGrp="1"/>
          </p:cNvSpPr>
          <p:nvPr>
            <p:ph type="pic" sz="quarter" idx="17"/>
          </p:nvPr>
        </p:nvSpPr>
        <p:spPr>
          <a:xfrm>
            <a:off x="8996534" y="335197"/>
            <a:ext cx="2301704" cy="259781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5" name="Picture Placeholder 11" descr="picture placeholder">
            <a:extLst>
              <a:ext uri="{FF2B5EF4-FFF2-40B4-BE49-F238E27FC236}">
                <a16:creationId xmlns:a16="http://schemas.microsoft.com/office/drawing/2014/main" id="{720F3E71-0F7F-4FA9-5236-34EDD2EEC73F}"/>
              </a:ext>
            </a:extLst>
          </p:cNvPr>
          <p:cNvSpPr>
            <a:spLocks noGrp="1"/>
          </p:cNvSpPr>
          <p:nvPr>
            <p:ph type="pic" sz="quarter" idx="18"/>
          </p:nvPr>
        </p:nvSpPr>
        <p:spPr>
          <a:xfrm>
            <a:off x="7337475" y="3082045"/>
            <a:ext cx="4854525" cy="2978479"/>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99904593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Title, Picture, and Content">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6482084" y="890015"/>
            <a:ext cx="3091684" cy="1938529"/>
          </a:xfrm>
        </p:spPr>
        <p:txBody>
          <a:bodyPr lIns="0" tIns="0" rIns="0" bIns="0" anchor="b"/>
          <a:lstStyle>
            <a:lvl1pPr algn="l">
              <a:lnSpc>
                <a:spcPct val="75000"/>
              </a:lnSpc>
              <a:defRPr sz="4800" b="0" i="0" cap="all" spc="0" baseline="0">
                <a:solidFill>
                  <a:schemeClr val="bg1"/>
                </a:solidFill>
                <a:latin typeface="+mj-lt"/>
                <a:ea typeface="MS PMincho" panose="02020600040205080304" pitchFamily="18" charset="-128"/>
                <a:cs typeface="Mangal" panose="02040503050203030202" pitchFamily="18" charset="0"/>
              </a:defRPr>
            </a:lvl1pPr>
          </a:lstStyle>
          <a:p>
            <a:r>
              <a:rPr lang="en-US"/>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a:t>Team 6</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
            <a:ext cx="4785234" cy="6858000"/>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7636834" y="3438143"/>
            <a:ext cx="3439598" cy="2631523"/>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131772700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wo picture">
    <p:bg>
      <p:bgPr>
        <a:solidFill>
          <a:schemeClr val="tx1"/>
        </a:solidFill>
        <a:effectLst/>
      </p:bgPr>
    </p:bg>
    <p:spTree>
      <p:nvGrpSpPr>
        <p:cNvPr id="1" name=""/>
        <p:cNvGrpSpPr/>
        <p:nvPr/>
      </p:nvGrpSpPr>
      <p:grpSpPr>
        <a:xfrm>
          <a:off x="0" y="0"/>
          <a:ext cx="0" cy="0"/>
          <a:chOff x="0" y="0"/>
          <a:chExt cx="0" cy="0"/>
        </a:xfrm>
      </p:grpSpPr>
      <p:sp>
        <p:nvSpPr>
          <p:cNvPr id="13" name="Picture Placeholder 11" descr="picture placeholder">
            <a:extLst>
              <a:ext uri="{FF2B5EF4-FFF2-40B4-BE49-F238E27FC236}">
                <a16:creationId xmlns:a16="http://schemas.microsoft.com/office/drawing/2014/main" id="{007489C8-C2F6-7874-81E6-FAF3CB72CD35}"/>
              </a:ext>
            </a:extLst>
          </p:cNvPr>
          <p:cNvSpPr>
            <a:spLocks noGrp="1"/>
          </p:cNvSpPr>
          <p:nvPr>
            <p:ph type="pic" sz="quarter" idx="19"/>
          </p:nvPr>
        </p:nvSpPr>
        <p:spPr>
          <a:xfrm>
            <a:off x="4782575" y="1634085"/>
            <a:ext cx="2941845" cy="3191257"/>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79075" y="560048"/>
            <a:ext cx="4622471" cy="2384319"/>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a:t>Team 6</a:t>
            </a:r>
          </a:p>
        </p:txBody>
      </p:sp>
      <p:sp>
        <p:nvSpPr>
          <p:cNvPr id="15" name="Text Placeholder 20">
            <a:extLst>
              <a:ext uri="{FF2B5EF4-FFF2-40B4-BE49-F238E27FC236}">
                <a16:creationId xmlns:a16="http://schemas.microsoft.com/office/drawing/2014/main" id="{A41ABB58-FB44-EE86-1061-E95F87391708}"/>
              </a:ext>
            </a:extLst>
          </p:cNvPr>
          <p:cNvSpPr>
            <a:spLocks noGrp="1"/>
          </p:cNvSpPr>
          <p:nvPr>
            <p:ph type="body" sz="quarter" idx="20" hasCustomPrompt="1"/>
          </p:nvPr>
        </p:nvSpPr>
        <p:spPr>
          <a:xfrm>
            <a:off x="1079076" y="3089598"/>
            <a:ext cx="3577916" cy="493776"/>
          </a:xfrm>
        </p:spPr>
        <p:txBody>
          <a:bodyPr lIns="0" tIns="0" rIns="0" bIns="0"/>
          <a:lstStyle>
            <a:lvl1pPr marL="0" indent="0">
              <a:buClr>
                <a:schemeClr val="bg1"/>
              </a:buClr>
              <a:buFont typeface="Courier New" panose="02070309020205020404" pitchFamily="49" charset="0"/>
              <a:buNone/>
              <a:defRPr sz="1400" b="0" i="0" cap="all" baseline="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a:t>Click to add subtitle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079076" y="3631142"/>
            <a:ext cx="2721367" cy="2631523"/>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a:t>Click to add text</a:t>
            </a:r>
          </a:p>
        </p:txBody>
      </p:sp>
      <p:sp>
        <p:nvSpPr>
          <p:cNvPr id="5" name="Text Placeholder 20">
            <a:extLst>
              <a:ext uri="{FF2B5EF4-FFF2-40B4-BE49-F238E27FC236}">
                <a16:creationId xmlns:a16="http://schemas.microsoft.com/office/drawing/2014/main" id="{28C33102-C0D9-31A0-A7A1-2BAC395320A6}"/>
              </a:ext>
            </a:extLst>
          </p:cNvPr>
          <p:cNvSpPr>
            <a:spLocks noGrp="1"/>
          </p:cNvSpPr>
          <p:nvPr>
            <p:ph type="body" sz="quarter" idx="17" hasCustomPrompt="1"/>
          </p:nvPr>
        </p:nvSpPr>
        <p:spPr>
          <a:xfrm>
            <a:off x="4705640" y="5285084"/>
            <a:ext cx="3095716" cy="93929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a:t>Click to add text</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8193024" y="1634086"/>
            <a:ext cx="2941845" cy="3191257"/>
          </a:xfrm>
        </p:spPr>
        <p:txBody>
          <a:bodyPr/>
          <a:lstStyle>
            <a:lvl1pPr marL="0" indent="0">
              <a:buNone/>
              <a:defRPr sz="1400">
                <a:solidFill>
                  <a:schemeClr val="bg1"/>
                </a:solidFill>
                <a:latin typeface="+mn-lt"/>
                <a:ea typeface="Dotum" panose="020B0600000101010101" pitchFamily="34" charset="-127"/>
              </a:defRPr>
            </a:lvl1pPr>
          </a:lstStyle>
          <a:p>
            <a:r>
              <a:rPr lang="en-US"/>
              <a:t>Click icon to add picture</a:t>
            </a:r>
          </a:p>
        </p:txBody>
      </p:sp>
      <p:sp>
        <p:nvSpPr>
          <p:cNvPr id="6" name="Text Placeholder 20">
            <a:extLst>
              <a:ext uri="{FF2B5EF4-FFF2-40B4-BE49-F238E27FC236}">
                <a16:creationId xmlns:a16="http://schemas.microsoft.com/office/drawing/2014/main" id="{F5D171A2-DD04-FA64-A705-BE5D0C937E16}"/>
              </a:ext>
            </a:extLst>
          </p:cNvPr>
          <p:cNvSpPr>
            <a:spLocks noGrp="1"/>
          </p:cNvSpPr>
          <p:nvPr>
            <p:ph type="body" sz="quarter" idx="18" hasCustomPrompt="1"/>
          </p:nvPr>
        </p:nvSpPr>
        <p:spPr>
          <a:xfrm>
            <a:off x="8116088" y="5285084"/>
            <a:ext cx="3095716" cy="93929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a:t>Click to add text</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18948120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Picture with Caption">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370" y="613839"/>
            <a:ext cx="4833725" cy="1713677"/>
          </a:xfrm>
        </p:spPr>
        <p:txBody>
          <a:bodyPr lIns="0" tIns="0" rIns="0" bIns="0" anchor="t"/>
          <a:lstStyle>
            <a:lvl1pPr algn="l">
              <a:lnSpc>
                <a:spcPct val="75000"/>
              </a:lnSpc>
              <a:defRPr sz="4800" b="0" i="0" spc="-150" baseline="0">
                <a:solidFill>
                  <a:schemeClr val="bg1"/>
                </a:solidFill>
                <a:latin typeface="+mj-lt"/>
                <a:ea typeface="MS PMincho" panose="02020600040205080304" pitchFamily="18" charset="-128"/>
                <a:cs typeface="Mangal" panose="02040503050203030202" pitchFamily="18" charset="0"/>
              </a:defRPr>
            </a:lvl1pPr>
          </a:lstStyle>
          <a:p>
            <a:r>
              <a:rPr lang="en-US"/>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a:t>Team 6</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064441" y="2187388"/>
            <a:ext cx="5863703" cy="4670613"/>
          </a:xfrm>
        </p:spPr>
        <p:txBody>
          <a:bodyPr anchor="ctr"/>
          <a:lstStyle>
            <a:lvl1pPr marL="0" indent="0" algn="ctr">
              <a:buNone/>
              <a:defRPr sz="1400">
                <a:solidFill>
                  <a:schemeClr val="bg1"/>
                </a:solidFill>
                <a:latin typeface="+mn-lt"/>
                <a:ea typeface="Dotum" panose="020B0600000101010101" pitchFamily="34" charset="-127"/>
              </a:defRPr>
            </a:lvl1pPr>
          </a:lstStyle>
          <a:p>
            <a:r>
              <a:rPr lang="en-US"/>
              <a:t>Click icon to add picture</a:t>
            </a:r>
          </a:p>
        </p:txBody>
      </p:sp>
      <p:sp>
        <p:nvSpPr>
          <p:cNvPr id="6" name="Text Placeholder 20">
            <a:extLst>
              <a:ext uri="{FF2B5EF4-FFF2-40B4-BE49-F238E27FC236}">
                <a16:creationId xmlns:a16="http://schemas.microsoft.com/office/drawing/2014/main" id="{EBEAF734-7706-B3C3-A222-4374E6E420F4}"/>
              </a:ext>
            </a:extLst>
          </p:cNvPr>
          <p:cNvSpPr>
            <a:spLocks noGrp="1"/>
          </p:cNvSpPr>
          <p:nvPr>
            <p:ph type="body" sz="quarter" idx="17" hasCustomPrompt="1"/>
          </p:nvPr>
        </p:nvSpPr>
        <p:spPr>
          <a:xfrm>
            <a:off x="7393448" y="3156285"/>
            <a:ext cx="3733521" cy="3292500"/>
          </a:xfrm>
        </p:spPr>
        <p:txBody>
          <a:bodyPr lIns="0" tIns="0" rIns="0" bIns="0"/>
          <a:lstStyle>
            <a:lvl1pPr marL="0" indent="0" algn="l">
              <a:buClr>
                <a:schemeClr val="bg1"/>
              </a:buClr>
              <a:buFont typeface="Courier New" panose="02070309020205020404" pitchFamily="49" charset="0"/>
              <a:buNone/>
              <a:defRPr sz="4800" b="0" i="0" u="sng">
                <a:solidFill>
                  <a:schemeClr val="accent1"/>
                </a:solidFill>
                <a:latin typeface="+mj-lt"/>
                <a:cs typeface="Mangal" panose="02040503050203030202" pitchFamily="18" charset="0"/>
              </a:defRPr>
            </a:lvl1pPr>
            <a:lvl2pPr marL="4572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2pPr>
            <a:lvl3pPr marL="9144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3pPr>
            <a:lvl4pPr marL="13716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4pPr>
            <a:lvl5pPr marL="18288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5pPr>
          </a:lstStyle>
          <a:p>
            <a:pPr lvl="0"/>
            <a:r>
              <a:rPr lang="en-US"/>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4464185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7 March 2024</a:t>
            </a:r>
            <a:endParaRPr lang="en-IN"/>
          </a:p>
        </p:txBody>
      </p:sp>
      <p:sp>
        <p:nvSpPr>
          <p:cNvPr id="5" name="Footer Placeholder 4"/>
          <p:cNvSpPr>
            <a:spLocks noGrp="1"/>
          </p:cNvSpPr>
          <p:nvPr>
            <p:ph type="ftr" sz="quarter" idx="11"/>
          </p:nvPr>
        </p:nvSpPr>
        <p:spPr/>
        <p:txBody>
          <a:bodyPr/>
          <a:lstStyle/>
          <a:p>
            <a:r>
              <a:rPr lang="en-IN"/>
              <a:t>Team 6</a:t>
            </a:r>
          </a:p>
        </p:txBody>
      </p:sp>
      <p:sp>
        <p:nvSpPr>
          <p:cNvPr id="6" name="Slide Number Placeholder 5"/>
          <p:cNvSpPr>
            <a:spLocks noGrp="1"/>
          </p:cNvSpPr>
          <p:nvPr>
            <p:ph type="sldNum" sz="quarter" idx="12"/>
          </p:nvPr>
        </p:nvSpPr>
        <p:spPr/>
        <p:txBody>
          <a:bodyPr/>
          <a:lstStyle/>
          <a:p>
            <a:fld id="{196CC67B-21B1-4E6A-87A2-527A0043A549}" type="slidenum">
              <a:rPr lang="en-IN" smtClean="0"/>
              <a:t>‹#›</a:t>
            </a:fld>
            <a:endParaRPr lang="en-IN"/>
          </a:p>
        </p:txBody>
      </p:sp>
    </p:spTree>
    <p:extLst>
      <p:ext uri="{BB962C8B-B14F-4D97-AF65-F5344CB8AC3E}">
        <p14:creationId xmlns:p14="http://schemas.microsoft.com/office/powerpoint/2010/main" val="152011421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image" Target="../media/image2.jpeg"/><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5B3CF9-F6C1-EAC2-6ED5-F21274EDAC42}"/>
              </a:ext>
            </a:extLst>
          </p:cNvPr>
          <p:cNvSpPr>
            <a:spLocks noGrp="1"/>
          </p:cNvSpPr>
          <p:nvPr>
            <p:ph type="title"/>
          </p:nvPr>
        </p:nvSpPr>
        <p:spPr>
          <a:xfrm>
            <a:off x="594804" y="365125"/>
            <a:ext cx="1088701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484AFB-9D3B-E902-0E64-B953D0E5C9E9}"/>
              </a:ext>
            </a:extLst>
          </p:cNvPr>
          <p:cNvSpPr>
            <a:spLocks noGrp="1"/>
          </p:cNvSpPr>
          <p:nvPr>
            <p:ph type="body" idx="1"/>
          </p:nvPr>
        </p:nvSpPr>
        <p:spPr>
          <a:xfrm>
            <a:off x="594804" y="1825625"/>
            <a:ext cx="10887012" cy="41135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54D8918F-6808-DDE5-4A7C-495DAC248971}"/>
              </a:ext>
            </a:extLst>
          </p:cNvPr>
          <p:cNvSpPr>
            <a:spLocks noGrp="1"/>
          </p:cNvSpPr>
          <p:nvPr>
            <p:ph type="ftr" sz="quarter" idx="3"/>
          </p:nvPr>
        </p:nvSpPr>
        <p:spPr>
          <a:xfrm>
            <a:off x="670560" y="6072886"/>
            <a:ext cx="4114800" cy="365125"/>
          </a:xfrm>
          <a:prstGeom prst="rect">
            <a:avLst/>
          </a:prstGeom>
        </p:spPr>
        <p:txBody>
          <a:bodyPr/>
          <a:lstStyle>
            <a:lvl1pPr algn="l">
              <a:defRPr sz="1000" cap="all" baseline="0">
                <a:solidFill>
                  <a:schemeClr val="tx1"/>
                </a:solidFill>
              </a:defRPr>
            </a:lvl1pPr>
          </a:lstStyle>
          <a:p>
            <a:r>
              <a:rPr lang="en-US"/>
              <a:t>Team 6</a:t>
            </a:r>
          </a:p>
        </p:txBody>
      </p:sp>
      <p:sp>
        <p:nvSpPr>
          <p:cNvPr id="10" name="Slide Number Placeholder 5">
            <a:extLst>
              <a:ext uri="{FF2B5EF4-FFF2-40B4-BE49-F238E27FC236}">
                <a16:creationId xmlns:a16="http://schemas.microsoft.com/office/drawing/2014/main" id="{A2BAE7F7-F858-A80B-8F72-EFA0C33C1006}"/>
              </a:ext>
            </a:extLst>
          </p:cNvPr>
          <p:cNvSpPr>
            <a:spLocks noGrp="1"/>
          </p:cNvSpPr>
          <p:nvPr>
            <p:ph type="sldNum" sz="quarter" idx="4"/>
          </p:nvPr>
        </p:nvSpPr>
        <p:spPr>
          <a:xfrm>
            <a:off x="8738616" y="6072886"/>
            <a:ext cx="2743200" cy="365125"/>
          </a:xfrm>
          <a:prstGeom prst="rect">
            <a:avLst/>
          </a:prstGeom>
        </p:spPr>
        <p:txBody>
          <a:bodyPr/>
          <a:lstStyle>
            <a:lvl1pPr algn="r">
              <a:defRPr sz="1000">
                <a:solidFill>
                  <a:schemeClr val="tx1"/>
                </a:solidFil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1696088076"/>
      </p:ext>
    </p:extLst>
  </p:cSld>
  <p:clrMap bg1="lt1" tx1="dk1" bg2="lt2" tx2="dk2" accent1="accent1" accent2="accent2" accent3="accent3" accent4="accent4" accent5="accent5" accent6="accent6" hlink="hlink" folHlink="folHlink"/>
  <p:sldLayoutIdLst>
    <p:sldLayoutId id="2147484221" r:id="rId1"/>
    <p:sldLayoutId id="2147484222" r:id="rId2"/>
    <p:sldLayoutId id="2147484223" r:id="rId3"/>
    <p:sldLayoutId id="2147484224" r:id="rId4"/>
    <p:sldLayoutId id="2147484225" r:id="rId5"/>
    <p:sldLayoutId id="2147484226" r:id="rId6"/>
    <p:sldLayoutId id="2147484227" r:id="rId7"/>
    <p:sldLayoutId id="2147484228" r:id="rId8"/>
    <p:sldLayoutId id="2147484229" r:id="rId9"/>
    <p:sldLayoutId id="2147484208" r:id="rId10"/>
    <p:sldLayoutId id="2147484209" r:id="rId11"/>
    <p:sldLayoutId id="2147484210" r:id="rId12"/>
    <p:sldLayoutId id="2147484214" r:id="rId13"/>
    <p:sldLayoutId id="2147484216" r:id="rId14"/>
    <p:sldLayoutId id="2147484392" r:id="rId15"/>
    <p:sldLayoutId id="2147484393" r:id="rId16"/>
    <p:sldLayoutId id="2147484394" r:id="rId17"/>
    <p:sldLayoutId id="2147484395" r:id="rId18"/>
    <p:sldLayoutId id="2147484396" r:id="rId19"/>
    <p:sldLayoutId id="2147484397" r:id="rId20"/>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5">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a:t>7 March 2024</a:t>
            </a: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Team 6</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1276539829"/>
      </p:ext>
    </p:extLst>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 id="2147484628" r:id="rId12"/>
    <p:sldLayoutId id="2147484629" r:id="rId13"/>
    <p:sldLayoutId id="2147484630" r:id="rId14"/>
    <p:sldLayoutId id="2147484631" r:id="rId15"/>
    <p:sldLayoutId id="2147484632" r:id="rId16"/>
    <p:sldLayoutId id="2147484633" r:id="rId17"/>
    <p:sldLayoutId id="2147484634" r:id="rId18"/>
    <p:sldLayoutId id="2147484635" r:id="rId19"/>
    <p:sldLayoutId id="2147484636" r:id="rId20"/>
    <p:sldLayoutId id="2147484637" r:id="rId21"/>
    <p:sldLayoutId id="2147484638" r:id="rId22"/>
    <p:sldLayoutId id="2147484591" r:id="rId23"/>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hf hd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jpe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4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4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4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4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jpeg"/><Relationship Id="rId1" Type="http://schemas.openxmlformats.org/officeDocument/2006/relationships/slideLayout" Target="../slideLayouts/slideLayout42.xml"/><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39.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0.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0.xml"/><Relationship Id="rId5" Type="http://schemas.openxmlformats.org/officeDocument/2006/relationships/image" Target="../media/image35.png"/><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0.xml"/><Relationship Id="rId5" Type="http://schemas.openxmlformats.org/officeDocument/2006/relationships/image" Target="../media/image37.png"/><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0.xml"/><Relationship Id="rId5" Type="http://schemas.openxmlformats.org/officeDocument/2006/relationships/image" Target="../media/image39.png"/><Relationship Id="rId4" Type="http://schemas.openxmlformats.org/officeDocument/2006/relationships/image" Target="../media/image38.jpe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40.xml"/><Relationship Id="rId5" Type="http://schemas.openxmlformats.org/officeDocument/2006/relationships/image" Target="../media/image41.png"/><Relationship Id="rId4" Type="http://schemas.openxmlformats.org/officeDocument/2006/relationships/image" Target="../media/image40.jpe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40.xml"/><Relationship Id="rId5" Type="http://schemas.openxmlformats.org/officeDocument/2006/relationships/image" Target="../media/image45.sv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40.xml"/><Relationship Id="rId5" Type="http://schemas.openxmlformats.org/officeDocument/2006/relationships/image" Target="../media/image45.sv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4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jpe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7F4EEE56-B629-9083-67AE-582CBEFBDADF}"/>
              </a:ext>
            </a:extLst>
          </p:cNvPr>
          <p:cNvSpPr>
            <a:spLocks noGrp="1"/>
          </p:cNvSpPr>
          <p:nvPr>
            <p:ph type="ctrTitle"/>
          </p:nvPr>
        </p:nvSpPr>
        <p:spPr>
          <a:xfrm>
            <a:off x="6631307" y="3210224"/>
            <a:ext cx="4703234" cy="2677648"/>
          </a:xfrm>
        </p:spPr>
        <p:txBody>
          <a:bodyPr>
            <a:normAutofit/>
          </a:bodyPr>
          <a:lstStyle/>
          <a:p>
            <a:pPr algn="r">
              <a:lnSpc>
                <a:spcPct val="110000"/>
              </a:lnSpc>
              <a:spcBef>
                <a:spcPts val="900"/>
              </a:spcBef>
              <a:spcAft>
                <a:spcPts val="900"/>
              </a:spcAft>
            </a:pPr>
            <a:br>
              <a:rPr lang="en-IN" sz="2000" kern="100" cap="none" spc="0" dirty="0">
                <a:effectLst/>
                <a:latin typeface="Times New Roman" panose="02020603050405020304" pitchFamily="18" charset="0"/>
                <a:ea typeface="Calibri" panose="020F0502020204030204" pitchFamily="34" charset="0"/>
                <a:cs typeface="Times New Roman" panose="02020603050405020304" pitchFamily="18" charset="0"/>
              </a:rPr>
            </a:br>
            <a:r>
              <a:rPr lang="en-IN" sz="2000" kern="100" cap="none" spc="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400" kern="100" cap="none" spc="0" dirty="0">
                <a:latin typeface="Times New Roman"/>
                <a:ea typeface="Calibri" panose="020F0502020204030204" pitchFamily="34" charset="0"/>
                <a:cs typeface="Times New Roman"/>
              </a:rPr>
              <a:t>by,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Ashwith Anand Poojary(11038008)</a:t>
            </a:r>
            <a:b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Muskaan Chhabra(11038196)</a:t>
            </a:r>
            <a:b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Rakesh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Hadne</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Sreenath</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(11038138)</a:t>
            </a:r>
            <a:b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Aadishree</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Borkar(11037522)</a:t>
            </a:r>
            <a:br>
              <a:rPr lang="en-IN" sz="2400" kern="100" cap="none" spc="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2400" cap="none" spc="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2ED41680-1950-4600-FBD2-8BEADCDEF410}"/>
              </a:ext>
            </a:extLst>
          </p:cNvPr>
          <p:cNvSpPr txBox="1"/>
          <p:nvPr/>
        </p:nvSpPr>
        <p:spPr>
          <a:xfrm>
            <a:off x="1642676" y="618735"/>
            <a:ext cx="9896747" cy="2123658"/>
          </a:xfrm>
          <a:prstGeom prst="rect">
            <a:avLst/>
          </a:prstGeom>
          <a:noFill/>
        </p:spPr>
        <p:txBody>
          <a:bodyPr wrap="square" lIns="91440" tIns="45720" rIns="91440" bIns="45720" anchor="t">
            <a:spAutoFit/>
          </a:bodyPr>
          <a:lstStyle/>
          <a:p>
            <a:r>
              <a:rPr lang="en-IN" sz="6600" kern="100">
                <a:solidFill>
                  <a:schemeClr val="bg1"/>
                </a:solidFill>
                <a:latin typeface="Times New Roman"/>
                <a:cs typeface="Times New Roman"/>
              </a:rPr>
              <a:t>Data Management &amp; Acquisition Project</a:t>
            </a:r>
          </a:p>
        </p:txBody>
      </p:sp>
      <p:sp>
        <p:nvSpPr>
          <p:cNvPr id="19" name="Date Placeholder 18">
            <a:extLst>
              <a:ext uri="{FF2B5EF4-FFF2-40B4-BE49-F238E27FC236}">
                <a16:creationId xmlns:a16="http://schemas.microsoft.com/office/drawing/2014/main" id="{B95CCD0D-2209-ACC8-6793-D7300A3ED9A2}"/>
              </a:ext>
            </a:extLst>
          </p:cNvPr>
          <p:cNvSpPr>
            <a:spLocks noGrp="1"/>
          </p:cNvSpPr>
          <p:nvPr>
            <p:ph type="dt" sz="half" idx="10"/>
          </p:nvPr>
        </p:nvSpPr>
        <p:spPr>
          <a:xfrm>
            <a:off x="10839241" y="6086866"/>
            <a:ext cx="990599" cy="304799"/>
          </a:xfrm>
        </p:spPr>
        <p:txBody>
          <a:bodyPr/>
          <a:lstStyle/>
          <a:p>
            <a:r>
              <a:rPr lang="en-US">
                <a:latin typeface="Times New Roman" panose="02020603050405020304" pitchFamily="18" charset="0"/>
                <a:cs typeface="Times New Roman" panose="02020603050405020304" pitchFamily="18" charset="0"/>
              </a:rPr>
              <a:t>8 March 2024</a:t>
            </a:r>
            <a:endParaRPr lang="en-AS">
              <a:latin typeface="Times New Roman" panose="02020603050405020304" pitchFamily="18" charset="0"/>
              <a:cs typeface="Times New Roman" panose="02020603050405020304" pitchFamily="18" charset="0"/>
            </a:endParaRPr>
          </a:p>
        </p:txBody>
      </p:sp>
      <p:sp>
        <p:nvSpPr>
          <p:cNvPr id="20" name="Footer Placeholder 19">
            <a:extLst>
              <a:ext uri="{FF2B5EF4-FFF2-40B4-BE49-F238E27FC236}">
                <a16:creationId xmlns:a16="http://schemas.microsoft.com/office/drawing/2014/main" id="{32EB501F-46E6-DE88-8E50-C9E83D4F8776}"/>
              </a:ext>
            </a:extLst>
          </p:cNvPr>
          <p:cNvSpPr>
            <a:spLocks noGrp="1"/>
          </p:cNvSpPr>
          <p:nvPr>
            <p:ph type="ftr" sz="quarter" idx="11"/>
          </p:nvPr>
        </p:nvSpPr>
        <p:spPr>
          <a:xfrm>
            <a:off x="496542" y="6087173"/>
            <a:ext cx="713147" cy="304801"/>
          </a:xfrm>
        </p:spPr>
        <p:txBody>
          <a:bodyPr/>
          <a:lstStyle/>
          <a:p>
            <a:r>
              <a:rPr lang="en-US">
                <a:latin typeface="Times New Roman" panose="02020603050405020304" pitchFamily="18" charset="0"/>
                <a:cs typeface="Times New Roman" panose="02020603050405020304" pitchFamily="18" charset="0"/>
              </a:rPr>
              <a:t>TEAM 6</a:t>
            </a:r>
          </a:p>
        </p:txBody>
      </p:sp>
      <p:pic>
        <p:nvPicPr>
          <p:cNvPr id="3" name="Picture 2" descr="A computer network with a globe and server&#10;&#10;Description automatically generated">
            <a:extLst>
              <a:ext uri="{FF2B5EF4-FFF2-40B4-BE49-F238E27FC236}">
                <a16:creationId xmlns:a16="http://schemas.microsoft.com/office/drawing/2014/main" id="{61E52A63-C4A8-1102-D3F1-273EDD10405C}"/>
              </a:ext>
            </a:extLst>
          </p:cNvPr>
          <p:cNvPicPr>
            <a:picLocks noChangeAspect="1"/>
          </p:cNvPicPr>
          <p:nvPr/>
        </p:nvPicPr>
        <p:blipFill>
          <a:blip r:embed="rId2"/>
          <a:stretch>
            <a:fillRect/>
          </a:stretch>
        </p:blipFill>
        <p:spPr>
          <a:xfrm>
            <a:off x="1687405" y="2876506"/>
            <a:ext cx="4765153" cy="3076247"/>
          </a:xfrm>
          <a:prstGeom prst="rect">
            <a:avLst/>
          </a:prstGeom>
        </p:spPr>
      </p:pic>
      <p:sp>
        <p:nvSpPr>
          <p:cNvPr id="21" name="Slide Number Placeholder 20">
            <a:extLst>
              <a:ext uri="{FF2B5EF4-FFF2-40B4-BE49-F238E27FC236}">
                <a16:creationId xmlns:a16="http://schemas.microsoft.com/office/drawing/2014/main" id="{FA06F5BA-325E-3855-3DB5-5DFA6F24E3CE}"/>
              </a:ext>
            </a:extLst>
          </p:cNvPr>
          <p:cNvSpPr>
            <a:spLocks noGrp="1"/>
          </p:cNvSpPr>
          <p:nvPr>
            <p:ph type="sldNum" sz="quarter" idx="12"/>
          </p:nvPr>
        </p:nvSpPr>
        <p:spPr/>
        <p:txBody>
          <a:bodyPr/>
          <a:lstStyle/>
          <a:p>
            <a:fld id="{330EA680-D336-4FF7-8B7A-9848BB0A1C32}" type="slidenum">
              <a:rPr lang="en-US" smtClean="0"/>
              <a:pPr/>
              <a:t>1</a:t>
            </a:fld>
            <a:endParaRPr lang="en-US"/>
          </a:p>
        </p:txBody>
      </p:sp>
    </p:spTree>
    <p:extLst>
      <p:ext uri="{BB962C8B-B14F-4D97-AF65-F5344CB8AC3E}">
        <p14:creationId xmlns:p14="http://schemas.microsoft.com/office/powerpoint/2010/main" val="3325332833"/>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0" name="Rectangle 39">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41" name="Oval 40">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Oval 41">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3" name="Oval 42">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4" name="Oval 43">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5" name="Oval 44">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6"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47"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48"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50" name="Rectangle 49">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 name="Title 4">
            <a:extLst>
              <a:ext uri="{FF2B5EF4-FFF2-40B4-BE49-F238E27FC236}">
                <a16:creationId xmlns:a16="http://schemas.microsoft.com/office/drawing/2014/main" id="{4D372337-7561-0F11-29D8-2C27F3701061}"/>
              </a:ext>
            </a:extLst>
          </p:cNvPr>
          <p:cNvSpPr>
            <a:spLocks noGrp="1"/>
          </p:cNvSpPr>
          <p:nvPr>
            <p:ph type="title"/>
          </p:nvPr>
        </p:nvSpPr>
        <p:spPr>
          <a:xfrm>
            <a:off x="1154954" y="973668"/>
            <a:ext cx="8761413" cy="706964"/>
          </a:xfrm>
        </p:spPr>
        <p:txBody>
          <a:bodyPr vert="horz" lIns="91440" tIns="45720" rIns="91440" bIns="45720" rtlCol="0" anchor="ctr">
            <a:normAutofit/>
          </a:bodyPr>
          <a:lstStyle/>
          <a:p>
            <a:pPr>
              <a:spcAft>
                <a:spcPts val="800"/>
              </a:spcAft>
            </a:pPr>
            <a:r>
              <a:rPr lang="en-US" sz="3600">
                <a:solidFill>
                  <a:srgbClr val="EBEBEB"/>
                </a:solidFill>
                <a:latin typeface="Times New Roman" panose="02020603050405020304" pitchFamily="18" charset="0"/>
                <a:ea typeface="+mj-ea"/>
                <a:cs typeface="Times New Roman" panose="02020603050405020304" pitchFamily="18" charset="0"/>
              </a:rPr>
              <a:t>Data Profiling</a:t>
            </a:r>
            <a:endParaRPr lang="en-US" sz="3600" cap="none" spc="0">
              <a:solidFill>
                <a:srgbClr val="EBEBEB"/>
              </a:solidFill>
              <a:effectLst/>
              <a:latin typeface="Times New Roman" panose="02020603050405020304" pitchFamily="18" charset="0"/>
              <a:ea typeface="+mj-ea"/>
              <a:cs typeface="Times New Roman" panose="02020603050405020304" pitchFamily="18" charset="0"/>
            </a:endParaRPr>
          </a:p>
        </p:txBody>
      </p:sp>
      <p:sp>
        <p:nvSpPr>
          <p:cNvPr id="34" name="Text Placeholder 4">
            <a:extLst>
              <a:ext uri="{FF2B5EF4-FFF2-40B4-BE49-F238E27FC236}">
                <a16:creationId xmlns:a16="http://schemas.microsoft.com/office/drawing/2014/main" id="{4156FD3E-0641-960D-5907-27BD8D4EBA7E}"/>
              </a:ext>
            </a:extLst>
          </p:cNvPr>
          <p:cNvSpPr>
            <a:spLocks/>
          </p:cNvSpPr>
          <p:nvPr/>
        </p:nvSpPr>
        <p:spPr>
          <a:xfrm>
            <a:off x="3174112" y="3456773"/>
            <a:ext cx="6322360" cy="2554920"/>
          </a:xfrm>
          <a:prstGeom prst="rect">
            <a:avLst/>
          </a:prstGeom>
        </p:spPr>
        <p:txBody>
          <a:bodyPr/>
          <a:lstStyle/>
          <a:p>
            <a:pPr marL="177165" indent="-177165" defTabSz="566928">
              <a:spcAft>
                <a:spcPts val="600"/>
              </a:spcAft>
              <a:buFont typeface="Arial" panose="020B0604020202020204" pitchFamily="34" charset="0"/>
              <a:buChar char="•"/>
            </a:pPr>
            <a:endParaRPr lang="en-IN" sz="1116" kern="1200">
              <a:solidFill>
                <a:schemeClr val="tx1"/>
              </a:solidFill>
              <a:latin typeface="Arial" panose="020B0604020202020204" pitchFamily="34" charset="0"/>
              <a:ea typeface="+mn-ea"/>
              <a:cs typeface="+mn-cs"/>
            </a:endParaRPr>
          </a:p>
          <a:p>
            <a:pPr marL="285750" indent="-285750">
              <a:spcAft>
                <a:spcPts val="600"/>
              </a:spcAft>
              <a:buFont typeface="Arial" panose="020B0604020202020204" pitchFamily="34" charset="0"/>
              <a:buChar char="•"/>
            </a:pPr>
            <a:endParaRPr lang="en-US"/>
          </a:p>
        </p:txBody>
      </p:sp>
      <p:sp>
        <p:nvSpPr>
          <p:cNvPr id="23" name="Text Placeholder 3">
            <a:extLst>
              <a:ext uri="{FF2B5EF4-FFF2-40B4-BE49-F238E27FC236}">
                <a16:creationId xmlns:a16="http://schemas.microsoft.com/office/drawing/2014/main" id="{EB154C2D-48A5-6452-FB92-275F41B7AC9B}"/>
              </a:ext>
            </a:extLst>
          </p:cNvPr>
          <p:cNvSpPr txBox="1">
            <a:spLocks/>
          </p:cNvSpPr>
          <p:nvPr/>
        </p:nvSpPr>
        <p:spPr>
          <a:xfrm>
            <a:off x="1809881" y="2434917"/>
            <a:ext cx="7638919" cy="1021856"/>
          </a:xfrm>
          <a:prstGeom prst="rect">
            <a:avLst/>
          </a:prstGeom>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accent1"/>
              </a:buClr>
              <a:buSzPct val="115000"/>
              <a:buFont typeface="Arial"/>
              <a:buNone/>
              <a:defRPr sz="1400" kern="1200" cap="none">
                <a:solidFill>
                  <a:schemeClr val="bg1"/>
                </a:solidFill>
                <a:effectLst/>
                <a:latin typeface="+mn-lt"/>
                <a:ea typeface="Dotum" panose="020B0600000101010101" pitchFamily="34" charset="-127"/>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defTabSz="283464">
              <a:spcAft>
                <a:spcPts val="372"/>
              </a:spcAft>
            </a:pPr>
            <a:r>
              <a:rPr lang="en-US" sz="1600" b="1" kern="1200" cap="none" dirty="0">
                <a:solidFill>
                  <a:srgbClr val="555555"/>
                </a:solidFill>
                <a:effectLst/>
                <a:latin typeface="Times New Roman" panose="02020603050405020304" pitchFamily="18" charset="0"/>
                <a:cs typeface="Times New Roman" panose="02020603050405020304" pitchFamily="18" charset="0"/>
              </a:rPr>
              <a:t>Value Patterns and Distribution:</a:t>
            </a:r>
          </a:p>
          <a:p>
            <a:pPr algn="l" defTabSz="283464">
              <a:spcAft>
                <a:spcPts val="372"/>
              </a:spcAft>
            </a:pPr>
            <a:r>
              <a:rPr lang="en-US" sz="1600" kern="1200" cap="none" dirty="0">
                <a:solidFill>
                  <a:srgbClr val="555555"/>
                </a:solidFill>
                <a:effectLst/>
                <a:latin typeface="Times New Roman" panose="02020603050405020304" pitchFamily="18" charset="0"/>
                <a:cs typeface="Times New Roman" panose="02020603050405020304" pitchFamily="18" charset="0"/>
              </a:rPr>
              <a:t>Identify patterns and distributions of values within each attribute to gain insights into data characteristics and behavior, so that we can consider which features to consider</a:t>
            </a:r>
            <a:endParaRPr lang="en-US" sz="1600" b="1"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797AAF9-83B8-9B0E-BC99-5C21BE14D2D7}"/>
              </a:ext>
            </a:extLst>
          </p:cNvPr>
          <p:cNvPicPr>
            <a:picLocks noChangeAspect="1"/>
          </p:cNvPicPr>
          <p:nvPr/>
        </p:nvPicPr>
        <p:blipFill>
          <a:blip r:embed="rId3"/>
          <a:stretch>
            <a:fillRect/>
          </a:stretch>
        </p:blipFill>
        <p:spPr>
          <a:xfrm>
            <a:off x="2171306" y="3642546"/>
            <a:ext cx="7638919" cy="2393502"/>
          </a:xfrm>
          <a:prstGeom prst="rect">
            <a:avLst/>
          </a:prstGeom>
        </p:spPr>
      </p:pic>
      <p:sp>
        <p:nvSpPr>
          <p:cNvPr id="9" name="Footer Placeholder 8">
            <a:extLst>
              <a:ext uri="{FF2B5EF4-FFF2-40B4-BE49-F238E27FC236}">
                <a16:creationId xmlns:a16="http://schemas.microsoft.com/office/drawing/2014/main" id="{586C0AD5-CD45-0978-3D5F-E465EFDD012A}"/>
              </a:ext>
            </a:extLst>
          </p:cNvPr>
          <p:cNvSpPr>
            <a:spLocks noGrp="1"/>
          </p:cNvSpPr>
          <p:nvPr>
            <p:ph type="ftr" sz="quarter" idx="11"/>
          </p:nvPr>
        </p:nvSpPr>
        <p:spPr/>
        <p:txBody>
          <a:bodyPr/>
          <a:lstStyle/>
          <a:p>
            <a:r>
              <a:rPr lang="en-US"/>
              <a:t>Team 6</a:t>
            </a:r>
          </a:p>
        </p:txBody>
      </p:sp>
      <p:sp>
        <p:nvSpPr>
          <p:cNvPr id="2" name="Date Placeholder 18">
            <a:extLst>
              <a:ext uri="{FF2B5EF4-FFF2-40B4-BE49-F238E27FC236}">
                <a16:creationId xmlns:a16="http://schemas.microsoft.com/office/drawing/2014/main" id="{FC52DDE0-1AED-6B9C-28A5-F9B003990128}"/>
              </a:ext>
            </a:extLst>
          </p:cNvPr>
          <p:cNvSpPr txBox="1">
            <a:spLocks/>
          </p:cNvSpPr>
          <p:nvPr/>
        </p:nvSpPr>
        <p:spPr>
          <a:xfrm>
            <a:off x="11014533" y="6471738"/>
            <a:ext cx="1578483" cy="621624"/>
          </a:xfrm>
          <a:prstGeom prst="rect">
            <a:avLst/>
          </a:prstGeom>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accent1">
                    <a:lumMod val="50000"/>
                  </a:schemeClr>
                </a:solidFill>
                <a:latin typeface="Times New Roman" panose="02020603050405020304" pitchFamily="18" charset="0"/>
                <a:cs typeface="Times New Roman" panose="02020603050405020304" pitchFamily="18" charset="0"/>
              </a:rPr>
              <a:t>8 March 2024</a:t>
            </a:r>
            <a:endParaRPr lang="en-AS" sz="120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Footer Placeholder 30">
            <a:extLst>
              <a:ext uri="{FF2B5EF4-FFF2-40B4-BE49-F238E27FC236}">
                <a16:creationId xmlns:a16="http://schemas.microsoft.com/office/drawing/2014/main" id="{029999F0-E89C-E916-6E1D-D0F8EBC9EA2C}"/>
              </a:ext>
            </a:extLst>
          </p:cNvPr>
          <p:cNvSpPr txBox="1">
            <a:spLocks/>
          </p:cNvSpPr>
          <p:nvPr/>
        </p:nvSpPr>
        <p:spPr>
          <a:xfrm>
            <a:off x="165602" y="6433677"/>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
        <p:nvSpPr>
          <p:cNvPr id="6" name="Slide Number Placeholder 9">
            <a:extLst>
              <a:ext uri="{FF2B5EF4-FFF2-40B4-BE49-F238E27FC236}">
                <a16:creationId xmlns:a16="http://schemas.microsoft.com/office/drawing/2014/main" id="{70D82C73-450E-CB2B-E442-9FD3CD9FC3D3}"/>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457200">
              <a:spcAft>
                <a:spcPts val="600"/>
              </a:spcAft>
            </a:pPr>
            <a:fld id="{330EA680-D336-4FF7-8B7A-9848BB0A1C32}" type="slidenum">
              <a:rPr lang="en-US" b="0" i="0">
                <a:solidFill>
                  <a:srgbClr val="FFFFFF"/>
                </a:solidFill>
                <a:latin typeface="+mn-lt"/>
                <a:ea typeface="+mn-ea"/>
                <a:cs typeface="+mn-cs"/>
              </a:rPr>
              <a:pPr defTabSz="457200">
                <a:spcAft>
                  <a:spcPts val="600"/>
                </a:spcAft>
              </a:pPr>
              <a:t>10</a:t>
            </a:fld>
            <a:endParaRPr lang="en-US" b="0" i="0">
              <a:solidFill>
                <a:srgbClr val="FFFFFF"/>
              </a:solidFill>
              <a:latin typeface="+mn-lt"/>
              <a:ea typeface="+mn-ea"/>
              <a:cs typeface="+mn-cs"/>
            </a:endParaRPr>
          </a:p>
        </p:txBody>
      </p:sp>
    </p:spTree>
    <p:extLst>
      <p:ext uri="{BB962C8B-B14F-4D97-AF65-F5344CB8AC3E}">
        <p14:creationId xmlns:p14="http://schemas.microsoft.com/office/powerpoint/2010/main" val="29092356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0" name="Rectangle 39">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41" name="Oval 40">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Oval 41">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3" name="Oval 42">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4" name="Oval 43">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5" name="Oval 44">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6"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47"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48"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50" name="Rectangle 49">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 name="Title 4">
            <a:extLst>
              <a:ext uri="{FF2B5EF4-FFF2-40B4-BE49-F238E27FC236}">
                <a16:creationId xmlns:a16="http://schemas.microsoft.com/office/drawing/2014/main" id="{4D372337-7561-0F11-29D8-2C27F3701061}"/>
              </a:ext>
            </a:extLst>
          </p:cNvPr>
          <p:cNvSpPr>
            <a:spLocks noGrp="1"/>
          </p:cNvSpPr>
          <p:nvPr>
            <p:ph type="title"/>
          </p:nvPr>
        </p:nvSpPr>
        <p:spPr>
          <a:xfrm>
            <a:off x="1154954" y="973668"/>
            <a:ext cx="8761413" cy="706964"/>
          </a:xfrm>
        </p:spPr>
        <p:txBody>
          <a:bodyPr vert="horz" lIns="91440" tIns="45720" rIns="91440" bIns="45720" rtlCol="0" anchor="ctr">
            <a:normAutofit/>
          </a:bodyPr>
          <a:lstStyle/>
          <a:p>
            <a:pPr>
              <a:spcAft>
                <a:spcPts val="800"/>
              </a:spcAft>
            </a:pPr>
            <a:r>
              <a:rPr lang="en-US" sz="3600">
                <a:solidFill>
                  <a:srgbClr val="EBEBEB"/>
                </a:solidFill>
                <a:latin typeface="Times New Roman" panose="02020603050405020304" pitchFamily="18" charset="0"/>
                <a:ea typeface="+mj-ea"/>
                <a:cs typeface="Times New Roman" panose="02020603050405020304" pitchFamily="18" charset="0"/>
              </a:rPr>
              <a:t>Data Profiling</a:t>
            </a:r>
            <a:endParaRPr lang="en-US" sz="3600" cap="none" spc="0">
              <a:solidFill>
                <a:srgbClr val="EBEBEB"/>
              </a:solidFill>
              <a:effectLst/>
              <a:latin typeface="Times New Roman" panose="02020603050405020304" pitchFamily="18" charset="0"/>
              <a:ea typeface="+mj-ea"/>
              <a:cs typeface="Times New Roman" panose="02020603050405020304" pitchFamily="18" charset="0"/>
            </a:endParaRPr>
          </a:p>
        </p:txBody>
      </p:sp>
      <p:sp>
        <p:nvSpPr>
          <p:cNvPr id="34" name="Text Placeholder 4">
            <a:extLst>
              <a:ext uri="{FF2B5EF4-FFF2-40B4-BE49-F238E27FC236}">
                <a16:creationId xmlns:a16="http://schemas.microsoft.com/office/drawing/2014/main" id="{4156FD3E-0641-960D-5907-27BD8D4EBA7E}"/>
              </a:ext>
            </a:extLst>
          </p:cNvPr>
          <p:cNvSpPr>
            <a:spLocks/>
          </p:cNvSpPr>
          <p:nvPr/>
        </p:nvSpPr>
        <p:spPr>
          <a:xfrm>
            <a:off x="3249316" y="3530677"/>
            <a:ext cx="6033528" cy="2438201"/>
          </a:xfrm>
          <a:prstGeom prst="rect">
            <a:avLst/>
          </a:prstGeom>
        </p:spPr>
        <p:txBody>
          <a:bodyPr/>
          <a:lstStyle/>
          <a:p>
            <a:pPr marL="168593" indent="-168593" defTabSz="539496">
              <a:spcAft>
                <a:spcPts val="600"/>
              </a:spcAft>
              <a:buFont typeface="Arial" panose="020B0604020202020204" pitchFamily="34" charset="0"/>
              <a:buChar char="•"/>
            </a:pPr>
            <a:endParaRPr lang="en-IN" sz="1062" kern="1200">
              <a:solidFill>
                <a:schemeClr val="tx1"/>
              </a:solidFill>
              <a:latin typeface="Arial" panose="020B0604020202020204" pitchFamily="34" charset="0"/>
              <a:ea typeface="+mn-ea"/>
              <a:cs typeface="+mn-cs"/>
            </a:endParaRPr>
          </a:p>
          <a:p>
            <a:pPr marL="285750" indent="-285750">
              <a:spcAft>
                <a:spcPts val="600"/>
              </a:spcAft>
              <a:buFont typeface="Arial" panose="020B0604020202020204" pitchFamily="34" charset="0"/>
              <a:buChar char="•"/>
            </a:pPr>
            <a:endParaRPr lang="en-US"/>
          </a:p>
        </p:txBody>
      </p:sp>
      <p:sp>
        <p:nvSpPr>
          <p:cNvPr id="23" name="Text Placeholder 3">
            <a:extLst>
              <a:ext uri="{FF2B5EF4-FFF2-40B4-BE49-F238E27FC236}">
                <a16:creationId xmlns:a16="http://schemas.microsoft.com/office/drawing/2014/main" id="{EB154C2D-48A5-6452-FB92-275F41B7AC9B}"/>
              </a:ext>
            </a:extLst>
          </p:cNvPr>
          <p:cNvSpPr txBox="1">
            <a:spLocks/>
          </p:cNvSpPr>
          <p:nvPr/>
        </p:nvSpPr>
        <p:spPr>
          <a:xfrm>
            <a:off x="2038190" y="2409260"/>
            <a:ext cx="7075928" cy="902654"/>
          </a:xfrm>
          <a:prstGeom prst="rect">
            <a:avLst/>
          </a:prstGeom>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accent1"/>
              </a:buClr>
              <a:buSzPct val="115000"/>
              <a:buFont typeface="Arial"/>
              <a:buNone/>
              <a:defRPr sz="1400" kern="1200" cap="none">
                <a:solidFill>
                  <a:schemeClr val="bg1"/>
                </a:solidFill>
                <a:effectLst/>
                <a:latin typeface="+mn-lt"/>
                <a:ea typeface="Dotum" panose="020B0600000101010101" pitchFamily="34" charset="-127"/>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defTabSz="269748">
              <a:spcAft>
                <a:spcPts val="354"/>
              </a:spcAft>
            </a:pPr>
            <a:r>
              <a:rPr lang="en-US" sz="1600" b="1" kern="1200" cap="none" dirty="0">
                <a:solidFill>
                  <a:srgbClr val="555555"/>
                </a:solidFill>
                <a:effectLst/>
                <a:latin typeface="Times New Roman" panose="02020603050405020304" pitchFamily="18" charset="0"/>
                <a:cs typeface="Times New Roman" panose="02020603050405020304" pitchFamily="18" charset="0"/>
              </a:rPr>
              <a:t>Accuracy:</a:t>
            </a:r>
          </a:p>
          <a:p>
            <a:pPr algn="l" defTabSz="269748">
              <a:spcAft>
                <a:spcPts val="354"/>
              </a:spcAft>
            </a:pPr>
            <a:r>
              <a:rPr lang="en-US" kern="1200" cap="none" dirty="0">
                <a:solidFill>
                  <a:srgbClr val="555555"/>
                </a:solidFill>
                <a:effectLst/>
                <a:latin typeface="Times New Roman" panose="02020603050405020304" pitchFamily="18" charset="0"/>
                <a:cs typeface="Times New Roman" panose="02020603050405020304" pitchFamily="18" charset="0"/>
              </a:rPr>
              <a:t>Data inaccuracies can lead to misleading analysis results and incorrect conclusions. So, we need  to know how well data values reflect the real-world entities or phenomena they represent.</a:t>
            </a:r>
            <a:endParaRPr lang="en-US" b="1"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A7D8307-0F6B-B90F-0CF3-AC13A1CC8DA6}"/>
              </a:ext>
            </a:extLst>
          </p:cNvPr>
          <p:cNvPicPr>
            <a:picLocks noChangeAspect="1"/>
          </p:cNvPicPr>
          <p:nvPr/>
        </p:nvPicPr>
        <p:blipFill>
          <a:blip r:embed="rId3"/>
          <a:stretch>
            <a:fillRect/>
          </a:stretch>
        </p:blipFill>
        <p:spPr>
          <a:xfrm>
            <a:off x="2057037" y="3497687"/>
            <a:ext cx="7542575" cy="2757981"/>
          </a:xfrm>
          <a:prstGeom prst="rect">
            <a:avLst/>
          </a:prstGeom>
          <a:ln>
            <a:solidFill>
              <a:schemeClr val="tx1"/>
            </a:solidFill>
          </a:ln>
        </p:spPr>
      </p:pic>
      <p:sp>
        <p:nvSpPr>
          <p:cNvPr id="10" name="Footer Placeholder 9">
            <a:extLst>
              <a:ext uri="{FF2B5EF4-FFF2-40B4-BE49-F238E27FC236}">
                <a16:creationId xmlns:a16="http://schemas.microsoft.com/office/drawing/2014/main" id="{38177625-B05A-7F52-942F-C6484CB81604}"/>
              </a:ext>
            </a:extLst>
          </p:cNvPr>
          <p:cNvSpPr>
            <a:spLocks noGrp="1"/>
          </p:cNvSpPr>
          <p:nvPr>
            <p:ph type="ftr" sz="quarter" idx="11"/>
          </p:nvPr>
        </p:nvSpPr>
        <p:spPr/>
        <p:txBody>
          <a:bodyPr/>
          <a:lstStyle/>
          <a:p>
            <a:r>
              <a:rPr lang="en-US"/>
              <a:t>Team 6</a:t>
            </a:r>
          </a:p>
        </p:txBody>
      </p:sp>
      <p:sp>
        <p:nvSpPr>
          <p:cNvPr id="2" name="Date Placeholder 18">
            <a:extLst>
              <a:ext uri="{FF2B5EF4-FFF2-40B4-BE49-F238E27FC236}">
                <a16:creationId xmlns:a16="http://schemas.microsoft.com/office/drawing/2014/main" id="{FA6DA27A-6A62-B9B9-B6FE-FFBAAED74F25}"/>
              </a:ext>
            </a:extLst>
          </p:cNvPr>
          <p:cNvSpPr txBox="1">
            <a:spLocks/>
          </p:cNvSpPr>
          <p:nvPr/>
        </p:nvSpPr>
        <p:spPr>
          <a:xfrm>
            <a:off x="11014533" y="6471738"/>
            <a:ext cx="1578483" cy="621624"/>
          </a:xfrm>
          <a:prstGeom prst="rect">
            <a:avLst/>
          </a:prstGeom>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accent1">
                    <a:lumMod val="50000"/>
                  </a:schemeClr>
                </a:solidFill>
                <a:latin typeface="Times New Roman" panose="02020603050405020304" pitchFamily="18" charset="0"/>
                <a:cs typeface="Times New Roman" panose="02020603050405020304" pitchFamily="18" charset="0"/>
              </a:rPr>
              <a:t>8 March 2024</a:t>
            </a:r>
            <a:endParaRPr lang="en-AS" sz="120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Footer Placeholder 30">
            <a:extLst>
              <a:ext uri="{FF2B5EF4-FFF2-40B4-BE49-F238E27FC236}">
                <a16:creationId xmlns:a16="http://schemas.microsoft.com/office/drawing/2014/main" id="{E0AFF899-0A15-633E-6FCA-839EFEBCFC9B}"/>
              </a:ext>
            </a:extLst>
          </p:cNvPr>
          <p:cNvSpPr txBox="1">
            <a:spLocks/>
          </p:cNvSpPr>
          <p:nvPr/>
        </p:nvSpPr>
        <p:spPr>
          <a:xfrm>
            <a:off x="165602" y="6433677"/>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
        <p:nvSpPr>
          <p:cNvPr id="6" name="Slide Number Placeholder 9">
            <a:extLst>
              <a:ext uri="{FF2B5EF4-FFF2-40B4-BE49-F238E27FC236}">
                <a16:creationId xmlns:a16="http://schemas.microsoft.com/office/drawing/2014/main" id="{220FD0EE-A4E5-F86F-8187-F235AAB198BC}"/>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457200">
              <a:spcAft>
                <a:spcPts val="600"/>
              </a:spcAft>
            </a:pPr>
            <a:fld id="{330EA680-D336-4FF7-8B7A-9848BB0A1C32}" type="slidenum">
              <a:rPr lang="en-US" b="0" i="0">
                <a:solidFill>
                  <a:srgbClr val="FFFFFF"/>
                </a:solidFill>
                <a:latin typeface="+mn-lt"/>
                <a:ea typeface="+mn-ea"/>
                <a:cs typeface="+mn-cs"/>
              </a:rPr>
              <a:pPr defTabSz="457200">
                <a:spcAft>
                  <a:spcPts val="600"/>
                </a:spcAft>
              </a:pPr>
              <a:t>11</a:t>
            </a:fld>
            <a:endParaRPr lang="en-US" b="0" i="0">
              <a:solidFill>
                <a:srgbClr val="FFFFFF"/>
              </a:solidFill>
              <a:latin typeface="+mn-lt"/>
              <a:ea typeface="+mn-ea"/>
              <a:cs typeface="+mn-cs"/>
            </a:endParaRPr>
          </a:p>
        </p:txBody>
      </p:sp>
    </p:spTree>
    <p:extLst>
      <p:ext uri="{BB962C8B-B14F-4D97-AF65-F5344CB8AC3E}">
        <p14:creationId xmlns:p14="http://schemas.microsoft.com/office/powerpoint/2010/main" val="123948815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77CEE-F79E-006B-F370-FE9D5A8CE0A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43EC056-F28B-158B-A712-0606515EFC3D}"/>
              </a:ext>
            </a:extLst>
          </p:cNvPr>
          <p:cNvSpPr>
            <a:spLocks noGrp="1"/>
          </p:cNvSpPr>
          <p:nvPr>
            <p:ph type="title"/>
          </p:nvPr>
        </p:nvSpPr>
        <p:spPr/>
        <p:txBody>
          <a:bodyPr anchor="b">
            <a:normAutofit/>
          </a:bodyPr>
          <a:lstStyle/>
          <a:p>
            <a:pPr>
              <a:spcAft>
                <a:spcPts val="800"/>
              </a:spcAft>
            </a:pPr>
            <a:r>
              <a:rPr lang="en-US">
                <a:latin typeface="Times New Roman" panose="02020603050405020304" pitchFamily="18" charset="0"/>
                <a:cs typeface="Times New Roman" panose="02020603050405020304" pitchFamily="18" charset="0"/>
              </a:rPr>
              <a:t>Data Profiling</a:t>
            </a:r>
            <a:endParaRPr lang="en-IN" kern="100" cap="none" spc="0">
              <a:effectLst/>
            </a:endParaRPr>
          </a:p>
        </p:txBody>
      </p:sp>
      <p:sp>
        <p:nvSpPr>
          <p:cNvPr id="34" name="Text Placeholder 4">
            <a:extLst>
              <a:ext uri="{FF2B5EF4-FFF2-40B4-BE49-F238E27FC236}">
                <a16:creationId xmlns:a16="http://schemas.microsoft.com/office/drawing/2014/main" id="{9F5822CF-3CD4-5094-EA03-834DC10ED2E2}"/>
              </a:ext>
            </a:extLst>
          </p:cNvPr>
          <p:cNvSpPr>
            <a:spLocks noGrp="1"/>
          </p:cNvSpPr>
          <p:nvPr>
            <p:ph idx="1"/>
          </p:nvPr>
        </p:nvSpPr>
        <p:spPr/>
        <p:txBody>
          <a:bodyPr/>
          <a:lstStyle/>
          <a:p>
            <a:pPr marL="285750" indent="-285750">
              <a:buFont typeface="Arial" panose="020B0604020202020204" pitchFamily="34" charset="0"/>
              <a:buChar char="•"/>
            </a:pPr>
            <a:endParaRPr lang="en-IN" sz="1800" b="0" i="0" u="none" strike="noStrike">
              <a:effectLst/>
              <a:latin typeface="Arial" panose="020B0604020202020204" pitchFamily="34" charset="0"/>
            </a:endParaRPr>
          </a:p>
          <a:p>
            <a:pPr marL="285750" indent="-285750">
              <a:buFont typeface="Arial" panose="020B0604020202020204" pitchFamily="34" charset="0"/>
              <a:buChar char="•"/>
            </a:pPr>
            <a:endParaRPr lang="en-US"/>
          </a:p>
        </p:txBody>
      </p:sp>
      <p:sp>
        <p:nvSpPr>
          <p:cNvPr id="23" name="Text Placeholder 3">
            <a:extLst>
              <a:ext uri="{FF2B5EF4-FFF2-40B4-BE49-F238E27FC236}">
                <a16:creationId xmlns:a16="http://schemas.microsoft.com/office/drawing/2014/main" id="{80A1878A-BBBA-4F1F-A051-126B1856FDD5}"/>
              </a:ext>
            </a:extLst>
          </p:cNvPr>
          <p:cNvSpPr txBox="1">
            <a:spLocks/>
          </p:cNvSpPr>
          <p:nvPr/>
        </p:nvSpPr>
        <p:spPr>
          <a:xfrm>
            <a:off x="1905831" y="2306657"/>
            <a:ext cx="9501187" cy="918099"/>
          </a:xfrm>
          <a:prstGeom prst="rect">
            <a:avLst/>
          </a:prstGeom>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accent1"/>
              </a:buClr>
              <a:buSzPct val="115000"/>
              <a:buFont typeface="Arial"/>
              <a:buNone/>
              <a:defRPr sz="1400" kern="1200" cap="none">
                <a:solidFill>
                  <a:schemeClr val="bg1"/>
                </a:solidFill>
                <a:effectLst/>
                <a:latin typeface="+mn-lt"/>
                <a:ea typeface="Dotum" panose="020B0600000101010101" pitchFamily="34" charset="-127"/>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defTabSz="269748">
              <a:spcAft>
                <a:spcPts val="354"/>
              </a:spcAft>
            </a:pPr>
            <a:r>
              <a:rPr lang="en-US" sz="1600" b="1" dirty="0">
                <a:solidFill>
                  <a:srgbClr val="555555"/>
                </a:solidFill>
                <a:latin typeface="Times New Roman" panose="02020603050405020304" pitchFamily="18" charset="0"/>
                <a:cs typeface="Times New Roman" panose="02020603050405020304" pitchFamily="18" charset="0"/>
              </a:rPr>
              <a:t>Structure discovery:</a:t>
            </a:r>
          </a:p>
          <a:p>
            <a:pPr algn="l"/>
            <a:r>
              <a:rPr lang="en-US" dirty="0">
                <a:solidFill>
                  <a:srgbClr val="555555"/>
                </a:solidFill>
                <a:latin typeface="Times New Roman" panose="02020603050405020304" pitchFamily="18" charset="0"/>
                <a:cs typeface="Times New Roman" panose="02020603050405020304" pitchFamily="18" charset="0"/>
              </a:rPr>
              <a:t>Data profiling is focused on understanding dependencies that delineate relationships among different columns within a dataset.</a:t>
            </a:r>
          </a:p>
        </p:txBody>
      </p:sp>
      <p:pic>
        <p:nvPicPr>
          <p:cNvPr id="6" name="Picture 5">
            <a:extLst>
              <a:ext uri="{FF2B5EF4-FFF2-40B4-BE49-F238E27FC236}">
                <a16:creationId xmlns:a16="http://schemas.microsoft.com/office/drawing/2014/main" id="{5B5BE9FE-EA2F-8508-9095-17CE51F530BE}"/>
              </a:ext>
            </a:extLst>
          </p:cNvPr>
          <p:cNvPicPr>
            <a:picLocks noChangeAspect="1"/>
          </p:cNvPicPr>
          <p:nvPr/>
        </p:nvPicPr>
        <p:blipFill>
          <a:blip r:embed="rId2"/>
          <a:stretch>
            <a:fillRect/>
          </a:stretch>
        </p:blipFill>
        <p:spPr>
          <a:xfrm>
            <a:off x="3283949" y="3130642"/>
            <a:ext cx="5407766" cy="3473297"/>
          </a:xfrm>
          <a:prstGeom prst="rect">
            <a:avLst/>
          </a:prstGeom>
          <a:ln>
            <a:solidFill>
              <a:schemeClr val="tx1"/>
            </a:solidFill>
          </a:ln>
        </p:spPr>
      </p:pic>
      <p:sp>
        <p:nvSpPr>
          <p:cNvPr id="3" name="Date Placeholder 2">
            <a:extLst>
              <a:ext uri="{FF2B5EF4-FFF2-40B4-BE49-F238E27FC236}">
                <a16:creationId xmlns:a16="http://schemas.microsoft.com/office/drawing/2014/main" id="{A5C1D728-A43B-791E-6F6F-E824AB7883B1}"/>
              </a:ext>
            </a:extLst>
          </p:cNvPr>
          <p:cNvSpPr>
            <a:spLocks noGrp="1"/>
          </p:cNvSpPr>
          <p:nvPr>
            <p:ph type="dt" sz="half" idx="10"/>
          </p:nvPr>
        </p:nvSpPr>
        <p:spPr>
          <a:xfrm>
            <a:off x="10986659" y="6433679"/>
            <a:ext cx="990599" cy="304799"/>
          </a:xfrm>
        </p:spPr>
        <p:txBody>
          <a:bodyPr/>
          <a:lstStyle/>
          <a:p>
            <a:r>
              <a:rPr lang="en-US">
                <a:latin typeface="Times New Roman" panose="02020603050405020304" pitchFamily="18" charset="0"/>
                <a:cs typeface="Times New Roman" panose="02020603050405020304" pitchFamily="18" charset="0"/>
              </a:rPr>
              <a:t>8 March 2024</a:t>
            </a:r>
            <a:endParaRPr lang="en-IN">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7ABDDB55-E5B1-229F-E048-3A07620E7919}"/>
              </a:ext>
            </a:extLst>
          </p:cNvPr>
          <p:cNvSpPr>
            <a:spLocks noGrp="1"/>
          </p:cNvSpPr>
          <p:nvPr>
            <p:ph type="sldNum" sz="quarter" idx="12"/>
          </p:nvPr>
        </p:nvSpPr>
        <p:spPr/>
        <p:txBody>
          <a:bodyPr/>
          <a:lstStyle/>
          <a:p>
            <a:fld id="{196CC67B-21B1-4E6A-87A2-527A0043A549}" type="slidenum">
              <a:rPr lang="en-IN" smtClean="0"/>
              <a:t>12</a:t>
            </a:fld>
            <a:endParaRPr lang="en-IN"/>
          </a:p>
        </p:txBody>
      </p:sp>
      <p:sp>
        <p:nvSpPr>
          <p:cNvPr id="2" name="Footer Placeholder 30">
            <a:extLst>
              <a:ext uri="{FF2B5EF4-FFF2-40B4-BE49-F238E27FC236}">
                <a16:creationId xmlns:a16="http://schemas.microsoft.com/office/drawing/2014/main" id="{627E1C18-0CE0-CCD0-5817-71333F558BDE}"/>
              </a:ext>
            </a:extLst>
          </p:cNvPr>
          <p:cNvSpPr txBox="1">
            <a:spLocks/>
          </p:cNvSpPr>
          <p:nvPr/>
        </p:nvSpPr>
        <p:spPr>
          <a:xfrm>
            <a:off x="165602" y="6433677"/>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Tree>
    <p:extLst>
      <p:ext uri="{BB962C8B-B14F-4D97-AF65-F5344CB8AC3E}">
        <p14:creationId xmlns:p14="http://schemas.microsoft.com/office/powerpoint/2010/main" val="71605553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372337-7561-0F11-29D8-2C27F3701061}"/>
              </a:ext>
            </a:extLst>
          </p:cNvPr>
          <p:cNvSpPr>
            <a:spLocks noGrp="1"/>
          </p:cNvSpPr>
          <p:nvPr>
            <p:ph type="ctrTitle"/>
          </p:nvPr>
        </p:nvSpPr>
        <p:spPr>
          <a:xfrm>
            <a:off x="5695061" y="1241266"/>
            <a:ext cx="5428551" cy="3153753"/>
          </a:xfrm>
        </p:spPr>
        <p:txBody>
          <a:bodyPr vert="horz" lIns="91440" tIns="45720" rIns="91440" bIns="45720" rtlCol="0" anchor="b">
            <a:normAutofit/>
          </a:bodyPr>
          <a:lstStyle/>
          <a:p>
            <a:pPr>
              <a:spcAft>
                <a:spcPts val="800"/>
              </a:spcAft>
            </a:pPr>
            <a:r>
              <a:rPr lang="en-US"/>
              <a:t>Data Cleaning</a:t>
            </a:r>
            <a:endParaRPr lang="en-US" cap="none" spc="0">
              <a:effectLst/>
            </a:endParaRPr>
          </a:p>
        </p:txBody>
      </p:sp>
      <p:sp>
        <p:nvSpPr>
          <p:cNvPr id="2" name="Date Placeholder 18">
            <a:extLst>
              <a:ext uri="{FF2B5EF4-FFF2-40B4-BE49-F238E27FC236}">
                <a16:creationId xmlns:a16="http://schemas.microsoft.com/office/drawing/2014/main" id="{466552EE-4372-9578-D7AC-E6C7E3CCDFFB}"/>
              </a:ext>
            </a:extLst>
          </p:cNvPr>
          <p:cNvSpPr txBox="1">
            <a:spLocks/>
          </p:cNvSpPr>
          <p:nvPr/>
        </p:nvSpPr>
        <p:spPr>
          <a:xfrm>
            <a:off x="11123612" y="6497766"/>
            <a:ext cx="1393109" cy="373418"/>
          </a:xfrm>
          <a:prstGeom prst="rect">
            <a:avLst/>
          </a:prstGeom>
        </p:spPr>
        <p:txBody>
          <a:bodyPr vert="horz" lIns="91440" tIns="45720" rIns="91440" bIns="45720" rtlCol="0" anchor="t">
            <a:norm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spcBef>
                <a:spcPts val="1000"/>
              </a:spcBef>
              <a:buClr>
                <a:schemeClr val="accent1"/>
              </a:buClr>
              <a:buSzPct val="80000"/>
            </a:pPr>
            <a:r>
              <a:rPr lang="en-US" sz="1000" cap="all">
                <a:solidFill>
                  <a:schemeClr val="accent1">
                    <a:lumMod val="60000"/>
                    <a:lumOff val="40000"/>
                  </a:schemeClr>
                </a:solidFill>
                <a:latin typeface="Times New Roman" panose="02020603050405020304" pitchFamily="18" charset="0"/>
                <a:cs typeface="Times New Roman" panose="02020603050405020304" pitchFamily="18" charset="0"/>
              </a:rPr>
              <a:t>8 March 2024</a:t>
            </a:r>
          </a:p>
        </p:txBody>
      </p:sp>
      <p:sp>
        <p:nvSpPr>
          <p:cNvPr id="6" name="Slide Number Placeholder 9">
            <a:extLst>
              <a:ext uri="{FF2B5EF4-FFF2-40B4-BE49-F238E27FC236}">
                <a16:creationId xmlns:a16="http://schemas.microsoft.com/office/drawing/2014/main" id="{1CD46368-A269-57BA-F2B0-502DD1884135}"/>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a:spcAft>
                <a:spcPts val="600"/>
              </a:spcAft>
            </a:pPr>
            <a:fld id="{330EA680-D336-4FF7-8B7A-9848BB0A1C32}" type="slidenum">
              <a:rPr lang="en-US">
                <a:solidFill>
                  <a:prstClr val="white"/>
                </a:solidFill>
              </a:rPr>
              <a:pPr>
                <a:spcAft>
                  <a:spcPts val="600"/>
                </a:spcAft>
              </a:pPr>
              <a:t>13</a:t>
            </a:fld>
            <a:endParaRPr lang="en-US">
              <a:solidFill>
                <a:prstClr val="white"/>
              </a:solidFill>
            </a:endParaRPr>
          </a:p>
        </p:txBody>
      </p:sp>
      <p:sp>
        <p:nvSpPr>
          <p:cNvPr id="3" name="Footer Placeholder 30">
            <a:extLst>
              <a:ext uri="{FF2B5EF4-FFF2-40B4-BE49-F238E27FC236}">
                <a16:creationId xmlns:a16="http://schemas.microsoft.com/office/drawing/2014/main" id="{EE948659-8E70-8E47-CD28-4A5D2E5DC004}"/>
              </a:ext>
            </a:extLst>
          </p:cNvPr>
          <p:cNvSpPr txBox="1">
            <a:spLocks/>
          </p:cNvSpPr>
          <p:nvPr/>
        </p:nvSpPr>
        <p:spPr>
          <a:xfrm>
            <a:off x="81889" y="6482995"/>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Tree>
    <p:extLst>
      <p:ext uri="{BB962C8B-B14F-4D97-AF65-F5344CB8AC3E}">
        <p14:creationId xmlns:p14="http://schemas.microsoft.com/office/powerpoint/2010/main" val="41375024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ADF228AF-822F-4819-9EB8-406258D6BB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8" name="Rectangle 17">
              <a:extLst>
                <a:ext uri="{FF2B5EF4-FFF2-40B4-BE49-F238E27FC236}">
                  <a16:creationId xmlns:a16="http://schemas.microsoft.com/office/drawing/2014/main" id="{38D7DDBD-CAAB-4AE7-930D-FCE007CBD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9" name="Oval 18">
              <a:extLst>
                <a:ext uri="{FF2B5EF4-FFF2-40B4-BE49-F238E27FC236}">
                  <a16:creationId xmlns:a16="http://schemas.microsoft.com/office/drawing/2014/main" id="{1DFEF9B7-500D-44A2-952F-C322F13C98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 name="Oval 19">
              <a:extLst>
                <a:ext uri="{FF2B5EF4-FFF2-40B4-BE49-F238E27FC236}">
                  <a16:creationId xmlns:a16="http://schemas.microsoft.com/office/drawing/2014/main" id="{C4137BE8-DA41-4563-A6DE-A5D80DE6E7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 name="Oval 20">
              <a:extLst>
                <a:ext uri="{FF2B5EF4-FFF2-40B4-BE49-F238E27FC236}">
                  <a16:creationId xmlns:a16="http://schemas.microsoft.com/office/drawing/2014/main" id="{D8D380D3-7714-4E3F-8BA2-66B22BFD4D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Oval 21">
              <a:extLst>
                <a:ext uri="{FF2B5EF4-FFF2-40B4-BE49-F238E27FC236}">
                  <a16:creationId xmlns:a16="http://schemas.microsoft.com/office/drawing/2014/main" id="{4ECA7627-07BD-4F00-90E9-C6BB2199E3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3" name="Oval 22">
              <a:extLst>
                <a:ext uri="{FF2B5EF4-FFF2-40B4-BE49-F238E27FC236}">
                  <a16:creationId xmlns:a16="http://schemas.microsoft.com/office/drawing/2014/main" id="{261968C9-1992-4391-8E5B-1F358BB645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Freeform 5">
              <a:extLst>
                <a:ext uri="{FF2B5EF4-FFF2-40B4-BE49-F238E27FC236}">
                  <a16:creationId xmlns:a16="http://schemas.microsoft.com/office/drawing/2014/main" id="{308983D8-1DA4-4D97-A8B5-59825C0E4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25" name="Freeform 5">
              <a:extLst>
                <a:ext uri="{FF2B5EF4-FFF2-40B4-BE49-F238E27FC236}">
                  <a16:creationId xmlns:a16="http://schemas.microsoft.com/office/drawing/2014/main" id="{009B6231-043B-4F66-BCC4-813B76F77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26" name="Freeform 5">
              <a:extLst>
                <a:ext uri="{FF2B5EF4-FFF2-40B4-BE49-F238E27FC236}">
                  <a16:creationId xmlns:a16="http://schemas.microsoft.com/office/drawing/2014/main" id="{36B7E87D-14CF-4349-AC4D-69DF5D84EB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30" name="Rectangle 29">
            <a:extLst>
              <a:ext uri="{FF2B5EF4-FFF2-40B4-BE49-F238E27FC236}">
                <a16:creationId xmlns:a16="http://schemas.microsoft.com/office/drawing/2014/main" id="{4EB623E5-BC7C-4763-B7CD-C7D5F91F12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 name="Title 9">
            <a:extLst>
              <a:ext uri="{FF2B5EF4-FFF2-40B4-BE49-F238E27FC236}">
                <a16:creationId xmlns:a16="http://schemas.microsoft.com/office/drawing/2014/main" id="{6C843009-DCC0-A2FB-9690-81288597E7B3}"/>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sz="3600" b="0" i="0" kern="1200">
                <a:solidFill>
                  <a:schemeClr val="bg2"/>
                </a:solidFill>
                <a:latin typeface="Times New Roman" panose="02020603050405020304" pitchFamily="18" charset="0"/>
                <a:ea typeface="+mj-ea"/>
                <a:cs typeface="Times New Roman" panose="02020603050405020304" pitchFamily="18" charset="0"/>
              </a:rPr>
              <a:t>Data Cleaning</a:t>
            </a:r>
          </a:p>
        </p:txBody>
      </p:sp>
      <p:pic>
        <p:nvPicPr>
          <p:cNvPr id="5" name="Picture 4" descr="A screenshot of a computer&#10;&#10;Description automatically generated">
            <a:extLst>
              <a:ext uri="{FF2B5EF4-FFF2-40B4-BE49-F238E27FC236}">
                <a16:creationId xmlns:a16="http://schemas.microsoft.com/office/drawing/2014/main" id="{CDBD0297-6BE2-F2E1-C71D-96B18EC2F8B5}"/>
              </a:ext>
            </a:extLst>
          </p:cNvPr>
          <p:cNvPicPr>
            <a:picLocks noChangeAspect="1"/>
          </p:cNvPicPr>
          <p:nvPr/>
        </p:nvPicPr>
        <p:blipFill>
          <a:blip r:embed="rId3"/>
          <a:stretch>
            <a:fillRect/>
          </a:stretch>
        </p:blipFill>
        <p:spPr>
          <a:xfrm>
            <a:off x="7009872" y="3195053"/>
            <a:ext cx="3276684" cy="3183064"/>
          </a:xfrm>
          <a:prstGeom prst="roundRect">
            <a:avLst>
              <a:gd name="adj" fmla="val 1858"/>
            </a:avLst>
          </a:prstGeom>
          <a:ln>
            <a:solidFill>
              <a:schemeClr val="tx1"/>
            </a:solidFill>
          </a:ln>
          <a:effectLst/>
        </p:spPr>
      </p:pic>
      <p:pic>
        <p:nvPicPr>
          <p:cNvPr id="4" name="Picture 3" descr="A screenshot of a computer&#10;&#10;Description automatically generated">
            <a:extLst>
              <a:ext uri="{FF2B5EF4-FFF2-40B4-BE49-F238E27FC236}">
                <a16:creationId xmlns:a16="http://schemas.microsoft.com/office/drawing/2014/main" id="{9916837B-6766-5883-95B2-C48BE2B7BA3D}"/>
              </a:ext>
            </a:extLst>
          </p:cNvPr>
          <p:cNvPicPr>
            <a:picLocks noChangeAspect="1"/>
          </p:cNvPicPr>
          <p:nvPr/>
        </p:nvPicPr>
        <p:blipFill rotWithShape="1">
          <a:blip r:embed="rId4"/>
          <a:srcRect l="1120" t="-78" r="7003" b="465"/>
          <a:stretch/>
        </p:blipFill>
        <p:spPr>
          <a:xfrm>
            <a:off x="1981993" y="3214327"/>
            <a:ext cx="3276684" cy="3169757"/>
          </a:xfrm>
          <a:prstGeom prst="roundRect">
            <a:avLst>
              <a:gd name="adj" fmla="val 1858"/>
            </a:avLst>
          </a:prstGeom>
          <a:ln>
            <a:solidFill>
              <a:schemeClr val="tx1"/>
            </a:solidFill>
          </a:ln>
          <a:effectLst/>
        </p:spPr>
      </p:pic>
      <p:sp>
        <p:nvSpPr>
          <p:cNvPr id="3" name="TextBox 2">
            <a:extLst>
              <a:ext uri="{FF2B5EF4-FFF2-40B4-BE49-F238E27FC236}">
                <a16:creationId xmlns:a16="http://schemas.microsoft.com/office/drawing/2014/main" id="{500E8998-128C-9249-DBC9-2E0B2E431487}"/>
              </a:ext>
            </a:extLst>
          </p:cNvPr>
          <p:cNvSpPr txBox="1"/>
          <p:nvPr/>
        </p:nvSpPr>
        <p:spPr>
          <a:xfrm>
            <a:off x="1844758" y="2666860"/>
            <a:ext cx="10037979" cy="71038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10000"/>
          </a:bodyPr>
          <a:lstStyle/>
          <a:p>
            <a:pPr defTabSz="457200">
              <a:spcBef>
                <a:spcPts val="1000"/>
              </a:spcBef>
              <a:buClr>
                <a:schemeClr val="accent1"/>
              </a:buClr>
              <a:buSzPct val="80000"/>
            </a:pPr>
            <a:r>
              <a:rPr lang="en-US" b="1" dirty="0">
                <a:solidFill>
                  <a:schemeClr val="tx1">
                    <a:lumMod val="75000"/>
                    <a:lumOff val="25000"/>
                  </a:schemeClr>
                </a:solidFill>
                <a:latin typeface="Times New Roman" panose="02020603050405020304" pitchFamily="18" charset="0"/>
                <a:cs typeface="Times New Roman" panose="02020603050405020304" pitchFamily="18" charset="0"/>
              </a:rPr>
              <a:t>Consistency:</a:t>
            </a:r>
          </a:p>
          <a:p>
            <a:pPr defTabSz="457200">
              <a:spcBef>
                <a:spcPts val="1000"/>
              </a:spcBef>
              <a:buClr>
                <a:schemeClr val="accent1"/>
              </a:buClr>
              <a:buSzPct val="80000"/>
            </a:pPr>
            <a:r>
              <a:rPr lang="en-US" dirty="0">
                <a:solidFill>
                  <a:schemeClr val="tx1">
                    <a:lumMod val="75000"/>
                    <a:lumOff val="25000"/>
                  </a:schemeClr>
                </a:solidFill>
                <a:latin typeface="Times New Roman" panose="02020603050405020304" pitchFamily="18" charset="0"/>
                <a:cs typeface="Times New Roman" panose="02020603050405020304" pitchFamily="18" charset="0"/>
              </a:rPr>
              <a:t> Standardize formats and resolve conflicting information.</a:t>
            </a:r>
          </a:p>
          <a:p>
            <a:pPr defTabSz="457200">
              <a:spcBef>
                <a:spcPts val="1000"/>
              </a:spcBef>
              <a:buClr>
                <a:schemeClr val="accent1"/>
              </a:buClr>
              <a:buSzPct val="80000"/>
              <a:buFont typeface="Wingdings 3" charset="2"/>
              <a:buChar char=""/>
            </a:pP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pPr defTabSz="457200">
              <a:spcBef>
                <a:spcPts val="1000"/>
              </a:spcBef>
              <a:buClr>
                <a:schemeClr val="accent1"/>
              </a:buClr>
              <a:buSzPct val="80000"/>
            </a:pP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2" name="Text Placeholder 9">
            <a:extLst>
              <a:ext uri="{FF2B5EF4-FFF2-40B4-BE49-F238E27FC236}">
                <a16:creationId xmlns:a16="http://schemas.microsoft.com/office/drawing/2014/main" id="{3AE280CE-E114-F02A-0E64-75350246638F}"/>
              </a:ext>
            </a:extLst>
          </p:cNvPr>
          <p:cNvSpPr txBox="1">
            <a:spLocks/>
          </p:cNvSpPr>
          <p:nvPr/>
        </p:nvSpPr>
        <p:spPr>
          <a:xfrm>
            <a:off x="970505" y="2242260"/>
            <a:ext cx="10255764" cy="3263825"/>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IN" sz="2000">
              <a:latin typeface="Times New Roman" panose="02020603050405020304" pitchFamily="18" charset="0"/>
              <a:cs typeface="Times New Roman" panose="02020603050405020304" pitchFamily="18" charset="0"/>
            </a:endParaRPr>
          </a:p>
        </p:txBody>
      </p:sp>
      <p:sp>
        <p:nvSpPr>
          <p:cNvPr id="13" name="Footer Placeholder 12">
            <a:extLst>
              <a:ext uri="{FF2B5EF4-FFF2-40B4-BE49-F238E27FC236}">
                <a16:creationId xmlns:a16="http://schemas.microsoft.com/office/drawing/2014/main" id="{7FD7CEBF-E5B1-51AD-F426-6DE5C02DAFA5}"/>
              </a:ext>
            </a:extLst>
          </p:cNvPr>
          <p:cNvSpPr>
            <a:spLocks noGrp="1"/>
          </p:cNvSpPr>
          <p:nvPr>
            <p:ph type="ftr" sz="quarter" idx="11"/>
          </p:nvPr>
        </p:nvSpPr>
        <p:spPr/>
        <p:txBody>
          <a:bodyPr/>
          <a:lstStyle/>
          <a:p>
            <a:r>
              <a:rPr lang="en-US"/>
              <a:t>Team 6</a:t>
            </a:r>
          </a:p>
        </p:txBody>
      </p:sp>
      <p:sp>
        <p:nvSpPr>
          <p:cNvPr id="2" name="Date Placeholder 18">
            <a:extLst>
              <a:ext uri="{FF2B5EF4-FFF2-40B4-BE49-F238E27FC236}">
                <a16:creationId xmlns:a16="http://schemas.microsoft.com/office/drawing/2014/main" id="{AD363D35-787F-6F73-4107-2DEE3DD7C832}"/>
              </a:ext>
            </a:extLst>
          </p:cNvPr>
          <p:cNvSpPr txBox="1">
            <a:spLocks/>
          </p:cNvSpPr>
          <p:nvPr/>
        </p:nvSpPr>
        <p:spPr>
          <a:xfrm>
            <a:off x="11014533" y="6471738"/>
            <a:ext cx="1578483" cy="621624"/>
          </a:xfrm>
          <a:prstGeom prst="rect">
            <a:avLst/>
          </a:prstGeom>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accent1">
                    <a:lumMod val="50000"/>
                  </a:schemeClr>
                </a:solidFill>
                <a:latin typeface="Times New Roman" panose="02020603050405020304" pitchFamily="18" charset="0"/>
                <a:cs typeface="Times New Roman" panose="02020603050405020304" pitchFamily="18" charset="0"/>
              </a:rPr>
              <a:t>8 March 2024</a:t>
            </a:r>
            <a:endParaRPr lang="en-AS" sz="120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Footer Placeholder 30">
            <a:extLst>
              <a:ext uri="{FF2B5EF4-FFF2-40B4-BE49-F238E27FC236}">
                <a16:creationId xmlns:a16="http://schemas.microsoft.com/office/drawing/2014/main" id="{86B13DF2-4FB5-2499-1E12-8C657EFA3723}"/>
              </a:ext>
            </a:extLst>
          </p:cNvPr>
          <p:cNvSpPr txBox="1">
            <a:spLocks/>
          </p:cNvSpPr>
          <p:nvPr/>
        </p:nvSpPr>
        <p:spPr>
          <a:xfrm>
            <a:off x="165602" y="6433677"/>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
        <p:nvSpPr>
          <p:cNvPr id="7" name="Slide Number Placeholder 9">
            <a:extLst>
              <a:ext uri="{FF2B5EF4-FFF2-40B4-BE49-F238E27FC236}">
                <a16:creationId xmlns:a16="http://schemas.microsoft.com/office/drawing/2014/main" id="{DFB15C4C-5CDB-1735-1ADB-2E4C5BBD7E98}"/>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457200">
              <a:spcAft>
                <a:spcPts val="600"/>
              </a:spcAft>
            </a:pPr>
            <a:fld id="{330EA680-D336-4FF7-8B7A-9848BB0A1C32}" type="slidenum">
              <a:rPr lang="en-US" b="0" i="0">
                <a:solidFill>
                  <a:srgbClr val="FFFFFF"/>
                </a:solidFill>
                <a:latin typeface="+mn-lt"/>
                <a:ea typeface="+mn-ea"/>
                <a:cs typeface="+mn-cs"/>
              </a:rPr>
              <a:pPr defTabSz="457200">
                <a:spcAft>
                  <a:spcPts val="600"/>
                </a:spcAft>
              </a:pPr>
              <a:t>14</a:t>
            </a:fld>
            <a:endParaRPr lang="en-US" b="0" i="0">
              <a:solidFill>
                <a:srgbClr val="FFFFFF"/>
              </a:solidFill>
              <a:latin typeface="+mn-lt"/>
              <a:ea typeface="+mn-ea"/>
              <a:cs typeface="+mn-cs"/>
            </a:endParaRPr>
          </a:p>
        </p:txBody>
      </p:sp>
      <p:cxnSp>
        <p:nvCxnSpPr>
          <p:cNvPr id="8" name="Straight Arrow Connector 7">
            <a:extLst>
              <a:ext uri="{FF2B5EF4-FFF2-40B4-BE49-F238E27FC236}">
                <a16:creationId xmlns:a16="http://schemas.microsoft.com/office/drawing/2014/main" id="{129ED97D-3B6A-AD1C-E62E-92A007F6715D}"/>
              </a:ext>
            </a:extLst>
          </p:cNvPr>
          <p:cNvCxnSpPr/>
          <p:nvPr/>
        </p:nvCxnSpPr>
        <p:spPr>
          <a:xfrm flipV="1">
            <a:off x="5674519" y="4672012"/>
            <a:ext cx="1045368" cy="2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89863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ADF228AF-822F-4819-9EB8-406258D6BB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6" name="Rectangle 15">
              <a:extLst>
                <a:ext uri="{FF2B5EF4-FFF2-40B4-BE49-F238E27FC236}">
                  <a16:creationId xmlns:a16="http://schemas.microsoft.com/office/drawing/2014/main" id="{38D7DDBD-CAAB-4AE7-930D-FCE007CBD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7" name="Oval 16">
              <a:extLst>
                <a:ext uri="{FF2B5EF4-FFF2-40B4-BE49-F238E27FC236}">
                  <a16:creationId xmlns:a16="http://schemas.microsoft.com/office/drawing/2014/main" id="{1DFEF9B7-500D-44A2-952F-C322F13C98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Oval 17">
              <a:extLst>
                <a:ext uri="{FF2B5EF4-FFF2-40B4-BE49-F238E27FC236}">
                  <a16:creationId xmlns:a16="http://schemas.microsoft.com/office/drawing/2014/main" id="{C4137BE8-DA41-4563-A6DE-A5D80DE6E7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Oval 18">
              <a:extLst>
                <a:ext uri="{FF2B5EF4-FFF2-40B4-BE49-F238E27FC236}">
                  <a16:creationId xmlns:a16="http://schemas.microsoft.com/office/drawing/2014/main" id="{D8D380D3-7714-4E3F-8BA2-66B22BFD4D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 name="Oval 19">
              <a:extLst>
                <a:ext uri="{FF2B5EF4-FFF2-40B4-BE49-F238E27FC236}">
                  <a16:creationId xmlns:a16="http://schemas.microsoft.com/office/drawing/2014/main" id="{4ECA7627-07BD-4F00-90E9-C6BB2199E3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 name="Oval 20">
              <a:extLst>
                <a:ext uri="{FF2B5EF4-FFF2-40B4-BE49-F238E27FC236}">
                  <a16:creationId xmlns:a16="http://schemas.microsoft.com/office/drawing/2014/main" id="{261968C9-1992-4391-8E5B-1F358BB645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Freeform 5">
              <a:extLst>
                <a:ext uri="{FF2B5EF4-FFF2-40B4-BE49-F238E27FC236}">
                  <a16:creationId xmlns:a16="http://schemas.microsoft.com/office/drawing/2014/main" id="{308983D8-1DA4-4D97-A8B5-59825C0E4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23" name="Freeform 5">
              <a:extLst>
                <a:ext uri="{FF2B5EF4-FFF2-40B4-BE49-F238E27FC236}">
                  <a16:creationId xmlns:a16="http://schemas.microsoft.com/office/drawing/2014/main" id="{009B6231-043B-4F66-BCC4-813B76F77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24" name="Freeform 5">
              <a:extLst>
                <a:ext uri="{FF2B5EF4-FFF2-40B4-BE49-F238E27FC236}">
                  <a16:creationId xmlns:a16="http://schemas.microsoft.com/office/drawing/2014/main" id="{36B7E87D-14CF-4349-AC4D-69DF5D84EB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51" name="Rectangle 50">
            <a:extLst>
              <a:ext uri="{FF2B5EF4-FFF2-40B4-BE49-F238E27FC236}">
                <a16:creationId xmlns:a16="http://schemas.microsoft.com/office/drawing/2014/main" id="{4EB623E5-BC7C-4763-B7CD-C7D5F91F12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 name="Title 9">
            <a:extLst>
              <a:ext uri="{FF2B5EF4-FFF2-40B4-BE49-F238E27FC236}">
                <a16:creationId xmlns:a16="http://schemas.microsoft.com/office/drawing/2014/main" id="{6C843009-DCC0-A2FB-9690-81288597E7B3}"/>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sz="3600" b="0" i="0" kern="1200">
                <a:solidFill>
                  <a:schemeClr val="bg2"/>
                </a:solidFill>
                <a:latin typeface="Times New Roman" panose="02020603050405020304" pitchFamily="18" charset="0"/>
                <a:ea typeface="+mj-ea"/>
                <a:cs typeface="Times New Roman" panose="02020603050405020304" pitchFamily="18" charset="0"/>
              </a:rPr>
              <a:t>Data Cleaning</a:t>
            </a:r>
          </a:p>
        </p:txBody>
      </p:sp>
      <p:pic>
        <p:nvPicPr>
          <p:cNvPr id="5" name="Picture 4" descr="A screenshot of a phone&#10;&#10;Description automatically generated">
            <a:extLst>
              <a:ext uri="{FF2B5EF4-FFF2-40B4-BE49-F238E27FC236}">
                <a16:creationId xmlns:a16="http://schemas.microsoft.com/office/drawing/2014/main" id="{0AEC1A3A-A50C-E04F-AF39-E4821517EB03}"/>
              </a:ext>
            </a:extLst>
          </p:cNvPr>
          <p:cNvPicPr>
            <a:picLocks noChangeAspect="1"/>
          </p:cNvPicPr>
          <p:nvPr/>
        </p:nvPicPr>
        <p:blipFill rotWithShape="1">
          <a:blip r:embed="rId3"/>
          <a:srcRect b="4955"/>
          <a:stretch/>
        </p:blipFill>
        <p:spPr>
          <a:xfrm>
            <a:off x="3049077" y="3093744"/>
            <a:ext cx="1858978" cy="2962927"/>
          </a:xfrm>
          <a:prstGeom prst="roundRect">
            <a:avLst>
              <a:gd name="adj" fmla="val 1858"/>
            </a:avLst>
          </a:prstGeom>
          <a:ln>
            <a:solidFill>
              <a:schemeClr val="tx1"/>
            </a:solidFill>
          </a:ln>
          <a:effectLst/>
        </p:spPr>
      </p:pic>
      <p:pic>
        <p:nvPicPr>
          <p:cNvPr id="6" name="Picture 5" descr="A screenshot of a phone&#10;&#10;Description automatically generated">
            <a:extLst>
              <a:ext uri="{FF2B5EF4-FFF2-40B4-BE49-F238E27FC236}">
                <a16:creationId xmlns:a16="http://schemas.microsoft.com/office/drawing/2014/main" id="{60F5140C-DC69-6D54-DA70-81ED7BE281F2}"/>
              </a:ext>
            </a:extLst>
          </p:cNvPr>
          <p:cNvPicPr>
            <a:picLocks noChangeAspect="1"/>
          </p:cNvPicPr>
          <p:nvPr/>
        </p:nvPicPr>
        <p:blipFill>
          <a:blip r:embed="rId4"/>
          <a:stretch>
            <a:fillRect/>
          </a:stretch>
        </p:blipFill>
        <p:spPr>
          <a:xfrm>
            <a:off x="6348054" y="3093744"/>
            <a:ext cx="1974526" cy="3010930"/>
          </a:xfrm>
          <a:prstGeom prst="roundRect">
            <a:avLst>
              <a:gd name="adj" fmla="val 1858"/>
            </a:avLst>
          </a:prstGeom>
          <a:ln>
            <a:solidFill>
              <a:schemeClr val="tx1"/>
            </a:solidFill>
          </a:ln>
          <a:effectLst/>
        </p:spPr>
      </p:pic>
      <p:sp>
        <p:nvSpPr>
          <p:cNvPr id="7" name="TextBox 6">
            <a:extLst>
              <a:ext uri="{FF2B5EF4-FFF2-40B4-BE49-F238E27FC236}">
                <a16:creationId xmlns:a16="http://schemas.microsoft.com/office/drawing/2014/main" id="{E4D647D2-0B2E-30AD-0F1E-2AC2B8D81040}"/>
              </a:ext>
            </a:extLst>
          </p:cNvPr>
          <p:cNvSpPr txBox="1"/>
          <p:nvPr/>
        </p:nvSpPr>
        <p:spPr>
          <a:xfrm>
            <a:off x="1307693" y="2168468"/>
            <a:ext cx="10184627" cy="6094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defTabSz="457200">
              <a:spcBef>
                <a:spcPts val="1000"/>
              </a:spcBef>
              <a:buClr>
                <a:schemeClr val="accent1"/>
              </a:buClr>
              <a:buSzPct val="80000"/>
            </a:pPr>
            <a:br>
              <a:rPr lang="en-US" sz="1600" dirty="0">
                <a:solidFill>
                  <a:schemeClr val="tx1">
                    <a:lumMod val="75000"/>
                    <a:lumOff val="25000"/>
                  </a:schemeClr>
                </a:solidFill>
                <a:latin typeface="Times New Roman" panose="02020603050405020304" pitchFamily="18" charset="0"/>
                <a:cs typeface="Times New Roman" panose="02020603050405020304" pitchFamily="18" charset="0"/>
              </a:rPr>
            </a:br>
            <a:r>
              <a:rPr lang="en-US" sz="16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1600" b="1" dirty="0">
                <a:solidFill>
                  <a:schemeClr val="tx1">
                    <a:lumMod val="75000"/>
                    <a:lumOff val="25000"/>
                  </a:schemeClr>
                </a:solidFill>
                <a:latin typeface="Times New Roman" panose="02020603050405020304" pitchFamily="18" charset="0"/>
                <a:cs typeface="Times New Roman" panose="02020603050405020304" pitchFamily="18" charset="0"/>
              </a:rPr>
              <a:t>Completeness</a:t>
            </a:r>
            <a:r>
              <a:rPr lang="en-US" sz="1600" b="1" baseline="0" dirty="0">
                <a:solidFill>
                  <a:schemeClr val="tx1">
                    <a:lumMod val="75000"/>
                    <a:lumOff val="25000"/>
                  </a:schemeClr>
                </a:solidFill>
                <a:latin typeface="Times New Roman" panose="02020603050405020304" pitchFamily="18" charset="0"/>
                <a:cs typeface="Times New Roman" panose="02020603050405020304" pitchFamily="18" charset="0"/>
              </a:rPr>
              <a:t>: </a:t>
            </a:r>
          </a:p>
          <a:p>
            <a:pPr defTabSz="457200">
              <a:spcBef>
                <a:spcPts val="1000"/>
              </a:spcBef>
              <a:buClr>
                <a:schemeClr val="accent1"/>
              </a:buClr>
              <a:buSzPct val="80000"/>
            </a:pPr>
            <a:r>
              <a:rPr lang="en-US" sz="1600" dirty="0">
                <a:solidFill>
                  <a:schemeClr val="tx1">
                    <a:lumMod val="75000"/>
                    <a:lumOff val="25000"/>
                  </a:schemeClr>
                </a:solidFill>
                <a:latin typeface="Times New Roman" panose="02020603050405020304" pitchFamily="18" charset="0"/>
                <a:cs typeface="Times New Roman" panose="02020603050405020304" pitchFamily="18" charset="0"/>
              </a:rPr>
              <a:t>Incomplete data may contain missing values or mismatch values and lack certain necessary attributes. </a:t>
            </a:r>
          </a:p>
        </p:txBody>
      </p:sp>
      <p:sp>
        <p:nvSpPr>
          <p:cNvPr id="54" name="Footer Placeholder 53">
            <a:extLst>
              <a:ext uri="{FF2B5EF4-FFF2-40B4-BE49-F238E27FC236}">
                <a16:creationId xmlns:a16="http://schemas.microsoft.com/office/drawing/2014/main" id="{613B1C45-3CD2-A2C3-4C31-F0B725FE99C7}"/>
              </a:ext>
            </a:extLst>
          </p:cNvPr>
          <p:cNvSpPr>
            <a:spLocks noGrp="1"/>
          </p:cNvSpPr>
          <p:nvPr>
            <p:ph type="ftr" sz="quarter" idx="11"/>
          </p:nvPr>
        </p:nvSpPr>
        <p:spPr/>
        <p:txBody>
          <a:bodyPr/>
          <a:lstStyle/>
          <a:p>
            <a:r>
              <a:rPr lang="en-US"/>
              <a:t>Team 6</a:t>
            </a:r>
          </a:p>
        </p:txBody>
      </p:sp>
      <p:sp>
        <p:nvSpPr>
          <p:cNvPr id="2" name="Date Placeholder 18">
            <a:extLst>
              <a:ext uri="{FF2B5EF4-FFF2-40B4-BE49-F238E27FC236}">
                <a16:creationId xmlns:a16="http://schemas.microsoft.com/office/drawing/2014/main" id="{D155DCBE-DC0A-28E5-2384-956C37DADFFF}"/>
              </a:ext>
            </a:extLst>
          </p:cNvPr>
          <p:cNvSpPr txBox="1">
            <a:spLocks/>
          </p:cNvSpPr>
          <p:nvPr/>
        </p:nvSpPr>
        <p:spPr>
          <a:xfrm>
            <a:off x="11014533" y="6471738"/>
            <a:ext cx="1578483" cy="621624"/>
          </a:xfrm>
          <a:prstGeom prst="rect">
            <a:avLst/>
          </a:prstGeom>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accent1">
                    <a:lumMod val="50000"/>
                  </a:schemeClr>
                </a:solidFill>
                <a:latin typeface="Times New Roman" panose="02020603050405020304" pitchFamily="18" charset="0"/>
                <a:cs typeface="Times New Roman" panose="02020603050405020304" pitchFamily="18" charset="0"/>
              </a:rPr>
              <a:t>8 March 2024</a:t>
            </a:r>
            <a:endParaRPr lang="en-AS" sz="120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Footer Placeholder 30">
            <a:extLst>
              <a:ext uri="{FF2B5EF4-FFF2-40B4-BE49-F238E27FC236}">
                <a16:creationId xmlns:a16="http://schemas.microsoft.com/office/drawing/2014/main" id="{53DDFCAF-13B7-7AF0-17CF-F0204CBF4CAF}"/>
              </a:ext>
            </a:extLst>
          </p:cNvPr>
          <p:cNvSpPr txBox="1">
            <a:spLocks/>
          </p:cNvSpPr>
          <p:nvPr/>
        </p:nvSpPr>
        <p:spPr>
          <a:xfrm>
            <a:off x="165602" y="6433677"/>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
        <p:nvSpPr>
          <p:cNvPr id="4" name="Slide Number Placeholder 9">
            <a:extLst>
              <a:ext uri="{FF2B5EF4-FFF2-40B4-BE49-F238E27FC236}">
                <a16:creationId xmlns:a16="http://schemas.microsoft.com/office/drawing/2014/main" id="{E818ABC5-29B9-1FB6-22DF-836A9FB7C523}"/>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457200">
              <a:spcAft>
                <a:spcPts val="600"/>
              </a:spcAft>
            </a:pPr>
            <a:fld id="{330EA680-D336-4FF7-8B7A-9848BB0A1C32}" type="slidenum">
              <a:rPr lang="en-US" b="0" i="0">
                <a:solidFill>
                  <a:srgbClr val="FFFFFF"/>
                </a:solidFill>
                <a:latin typeface="+mn-lt"/>
                <a:ea typeface="+mn-ea"/>
                <a:cs typeface="+mn-cs"/>
              </a:rPr>
              <a:pPr defTabSz="457200">
                <a:spcAft>
                  <a:spcPts val="600"/>
                </a:spcAft>
              </a:pPr>
              <a:t>15</a:t>
            </a:fld>
            <a:endParaRPr lang="en-US" b="0" i="0">
              <a:solidFill>
                <a:srgbClr val="FFFFFF"/>
              </a:solidFill>
              <a:latin typeface="+mn-lt"/>
              <a:ea typeface="+mn-ea"/>
              <a:cs typeface="+mn-cs"/>
            </a:endParaRPr>
          </a:p>
        </p:txBody>
      </p:sp>
      <p:cxnSp>
        <p:nvCxnSpPr>
          <p:cNvPr id="8" name="Straight Arrow Connector 7">
            <a:extLst>
              <a:ext uri="{FF2B5EF4-FFF2-40B4-BE49-F238E27FC236}">
                <a16:creationId xmlns:a16="http://schemas.microsoft.com/office/drawing/2014/main" id="{67119817-0EB4-E087-0919-A457D384FFEC}"/>
              </a:ext>
            </a:extLst>
          </p:cNvPr>
          <p:cNvCxnSpPr/>
          <p:nvPr/>
        </p:nvCxnSpPr>
        <p:spPr>
          <a:xfrm>
            <a:off x="5079206" y="4460080"/>
            <a:ext cx="1021554"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910052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DF228AF-822F-4819-9EB8-406258D6BB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8" name="Rectangle 17">
              <a:extLst>
                <a:ext uri="{FF2B5EF4-FFF2-40B4-BE49-F238E27FC236}">
                  <a16:creationId xmlns:a16="http://schemas.microsoft.com/office/drawing/2014/main" id="{38D7DDBD-CAAB-4AE7-930D-FCE007CBD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9" name="Oval 18">
              <a:extLst>
                <a:ext uri="{FF2B5EF4-FFF2-40B4-BE49-F238E27FC236}">
                  <a16:creationId xmlns:a16="http://schemas.microsoft.com/office/drawing/2014/main" id="{1DFEF9B7-500D-44A2-952F-C322F13C98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 name="Oval 19">
              <a:extLst>
                <a:ext uri="{FF2B5EF4-FFF2-40B4-BE49-F238E27FC236}">
                  <a16:creationId xmlns:a16="http://schemas.microsoft.com/office/drawing/2014/main" id="{C4137BE8-DA41-4563-A6DE-A5D80DE6E7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 name="Oval 20">
              <a:extLst>
                <a:ext uri="{FF2B5EF4-FFF2-40B4-BE49-F238E27FC236}">
                  <a16:creationId xmlns:a16="http://schemas.microsoft.com/office/drawing/2014/main" id="{D8D380D3-7714-4E3F-8BA2-66B22BFD4D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Oval 21">
              <a:extLst>
                <a:ext uri="{FF2B5EF4-FFF2-40B4-BE49-F238E27FC236}">
                  <a16:creationId xmlns:a16="http://schemas.microsoft.com/office/drawing/2014/main" id="{4ECA7627-07BD-4F00-90E9-C6BB2199E3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3" name="Oval 22">
              <a:extLst>
                <a:ext uri="{FF2B5EF4-FFF2-40B4-BE49-F238E27FC236}">
                  <a16:creationId xmlns:a16="http://schemas.microsoft.com/office/drawing/2014/main" id="{261968C9-1992-4391-8E5B-1F358BB645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Freeform 5">
              <a:extLst>
                <a:ext uri="{FF2B5EF4-FFF2-40B4-BE49-F238E27FC236}">
                  <a16:creationId xmlns:a16="http://schemas.microsoft.com/office/drawing/2014/main" id="{308983D8-1DA4-4D97-A8B5-59825C0E4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25" name="Freeform 5">
              <a:extLst>
                <a:ext uri="{FF2B5EF4-FFF2-40B4-BE49-F238E27FC236}">
                  <a16:creationId xmlns:a16="http://schemas.microsoft.com/office/drawing/2014/main" id="{009B6231-043B-4F66-BCC4-813B76F77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26" name="Freeform 5">
              <a:extLst>
                <a:ext uri="{FF2B5EF4-FFF2-40B4-BE49-F238E27FC236}">
                  <a16:creationId xmlns:a16="http://schemas.microsoft.com/office/drawing/2014/main" id="{36B7E87D-14CF-4349-AC4D-69DF5D84EB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15" name="Rectangle 14">
            <a:extLst>
              <a:ext uri="{FF2B5EF4-FFF2-40B4-BE49-F238E27FC236}">
                <a16:creationId xmlns:a16="http://schemas.microsoft.com/office/drawing/2014/main" id="{4EB623E5-BC7C-4763-B7CD-C7D5F91F12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 name="Title 9">
            <a:extLst>
              <a:ext uri="{FF2B5EF4-FFF2-40B4-BE49-F238E27FC236}">
                <a16:creationId xmlns:a16="http://schemas.microsoft.com/office/drawing/2014/main" id="{6C843009-DCC0-A2FB-9690-81288597E7B3}"/>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sz="3600" b="0" i="0" kern="1200">
                <a:solidFill>
                  <a:schemeClr val="bg2"/>
                </a:solidFill>
                <a:latin typeface="Times New Roman" panose="02020603050405020304" pitchFamily="18" charset="0"/>
                <a:ea typeface="+mj-ea"/>
                <a:cs typeface="Times New Roman" panose="02020603050405020304" pitchFamily="18" charset="0"/>
              </a:rPr>
              <a:t>Data Cleaning</a:t>
            </a:r>
          </a:p>
        </p:txBody>
      </p:sp>
      <p:sp>
        <p:nvSpPr>
          <p:cNvPr id="3" name="Title 9">
            <a:extLst>
              <a:ext uri="{FF2B5EF4-FFF2-40B4-BE49-F238E27FC236}">
                <a16:creationId xmlns:a16="http://schemas.microsoft.com/office/drawing/2014/main" id="{C01D34DC-E958-0AB3-9A22-9793F838FAE0}"/>
              </a:ext>
            </a:extLst>
          </p:cNvPr>
          <p:cNvSpPr txBox="1">
            <a:spLocks/>
          </p:cNvSpPr>
          <p:nvPr/>
        </p:nvSpPr>
        <p:spPr>
          <a:xfrm>
            <a:off x="1007955" y="2534227"/>
            <a:ext cx="10795819" cy="483701"/>
          </a:xfrm>
          <a:prstGeom prst="rect">
            <a:avLst/>
          </a:prstGeom>
        </p:spPr>
        <p:txBody>
          <a:bodyPr vert="horz" lIns="91440" tIns="45720" rIns="91440" bIns="45720" rtlCol="0" anchor="ctr">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buSzPct val="80000"/>
            </a:pPr>
            <a:r>
              <a:rPr lang="en-US" sz="1600" b="1" cap="none" spc="0" dirty="0">
                <a:solidFill>
                  <a:schemeClr val="tx1">
                    <a:lumMod val="75000"/>
                    <a:lumOff val="25000"/>
                  </a:schemeClr>
                </a:solidFill>
                <a:latin typeface="Times New Roman" panose="02020603050405020304" pitchFamily="18" charset="0"/>
                <a:ea typeface="+mn-ea"/>
                <a:cs typeface="Times New Roman" panose="02020603050405020304" pitchFamily="18" charset="0"/>
              </a:rPr>
              <a:t> Accuracy :</a:t>
            </a:r>
          </a:p>
          <a:p>
            <a:pPr>
              <a:spcBef>
                <a:spcPts val="1000"/>
              </a:spcBef>
              <a:buClr>
                <a:schemeClr val="accent1"/>
              </a:buClr>
              <a:buSzPct val="80000"/>
            </a:pPr>
            <a:r>
              <a:rPr lang="en-US" sz="1600" cap="none" spc="0" dirty="0">
                <a:solidFill>
                  <a:schemeClr val="tx1">
                    <a:lumMod val="75000"/>
                    <a:lumOff val="25000"/>
                  </a:schemeClr>
                </a:solidFill>
                <a:latin typeface="Times New Roman" panose="02020603050405020304" pitchFamily="18" charset="0"/>
                <a:ea typeface="+mn-ea"/>
                <a:cs typeface="Times New Roman" panose="02020603050405020304" pitchFamily="18" charset="0"/>
              </a:rPr>
              <a:t>Accuracy in data cleaning refers to the degree to which the data reflects the true values or information it is intended to represent</a:t>
            </a:r>
          </a:p>
        </p:txBody>
      </p:sp>
      <p:sp>
        <p:nvSpPr>
          <p:cNvPr id="12" name="Text Placeholder 9">
            <a:extLst>
              <a:ext uri="{FF2B5EF4-FFF2-40B4-BE49-F238E27FC236}">
                <a16:creationId xmlns:a16="http://schemas.microsoft.com/office/drawing/2014/main" id="{3AE280CE-E114-F02A-0E64-75350246638F}"/>
              </a:ext>
            </a:extLst>
          </p:cNvPr>
          <p:cNvSpPr txBox="1">
            <a:spLocks/>
          </p:cNvSpPr>
          <p:nvPr/>
        </p:nvSpPr>
        <p:spPr>
          <a:xfrm>
            <a:off x="161061" y="2256599"/>
            <a:ext cx="10255764" cy="3263825"/>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IN" sz="2000">
              <a:latin typeface="Times New Roman" panose="02020603050405020304" pitchFamily="18" charset="0"/>
              <a:cs typeface="Times New Roman" panose="02020603050405020304" pitchFamily="18" charset="0"/>
            </a:endParaRPr>
          </a:p>
        </p:txBody>
      </p:sp>
      <p:sp>
        <p:nvSpPr>
          <p:cNvPr id="2" name="Date Placeholder 18">
            <a:extLst>
              <a:ext uri="{FF2B5EF4-FFF2-40B4-BE49-F238E27FC236}">
                <a16:creationId xmlns:a16="http://schemas.microsoft.com/office/drawing/2014/main" id="{07DD7C27-0A44-F6A6-573F-50147BFF445B}"/>
              </a:ext>
            </a:extLst>
          </p:cNvPr>
          <p:cNvSpPr txBox="1">
            <a:spLocks/>
          </p:cNvSpPr>
          <p:nvPr/>
        </p:nvSpPr>
        <p:spPr>
          <a:xfrm>
            <a:off x="11014533" y="6471738"/>
            <a:ext cx="1578483" cy="621624"/>
          </a:xfrm>
          <a:prstGeom prst="rect">
            <a:avLst/>
          </a:prstGeom>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accent1">
                    <a:lumMod val="50000"/>
                  </a:schemeClr>
                </a:solidFill>
                <a:latin typeface="Times New Roman" panose="02020603050405020304" pitchFamily="18" charset="0"/>
                <a:cs typeface="Times New Roman" panose="02020603050405020304" pitchFamily="18" charset="0"/>
              </a:rPr>
              <a:t>8 March 2024</a:t>
            </a:r>
            <a:endParaRPr lang="en-AS" sz="120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Footer Placeholder 30">
            <a:extLst>
              <a:ext uri="{FF2B5EF4-FFF2-40B4-BE49-F238E27FC236}">
                <a16:creationId xmlns:a16="http://schemas.microsoft.com/office/drawing/2014/main" id="{D2E9450B-34B1-E7F0-D134-986A3D8EEE58}"/>
              </a:ext>
            </a:extLst>
          </p:cNvPr>
          <p:cNvSpPr txBox="1">
            <a:spLocks/>
          </p:cNvSpPr>
          <p:nvPr/>
        </p:nvSpPr>
        <p:spPr>
          <a:xfrm>
            <a:off x="165602" y="6433677"/>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
        <p:nvSpPr>
          <p:cNvPr id="6" name="Slide Number Placeholder 9">
            <a:extLst>
              <a:ext uri="{FF2B5EF4-FFF2-40B4-BE49-F238E27FC236}">
                <a16:creationId xmlns:a16="http://schemas.microsoft.com/office/drawing/2014/main" id="{8E403840-F9A2-C18E-1E91-42E0F26D4289}"/>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457200">
              <a:spcAft>
                <a:spcPts val="600"/>
              </a:spcAft>
            </a:pPr>
            <a:fld id="{330EA680-D336-4FF7-8B7A-9848BB0A1C32}" type="slidenum">
              <a:rPr lang="en-US" b="0" i="0">
                <a:solidFill>
                  <a:srgbClr val="FFFFFF"/>
                </a:solidFill>
                <a:latin typeface="+mn-lt"/>
                <a:ea typeface="+mn-ea"/>
                <a:cs typeface="+mn-cs"/>
              </a:rPr>
              <a:pPr defTabSz="457200">
                <a:spcAft>
                  <a:spcPts val="600"/>
                </a:spcAft>
              </a:pPr>
              <a:t>16</a:t>
            </a:fld>
            <a:endParaRPr lang="en-US" b="0" i="0">
              <a:solidFill>
                <a:srgbClr val="FFFFFF"/>
              </a:solidFill>
              <a:latin typeface="+mn-lt"/>
              <a:ea typeface="+mn-ea"/>
              <a:cs typeface="+mn-cs"/>
            </a:endParaRPr>
          </a:p>
        </p:txBody>
      </p:sp>
      <p:cxnSp>
        <p:nvCxnSpPr>
          <p:cNvPr id="8" name="Straight Arrow Connector 7">
            <a:extLst>
              <a:ext uri="{FF2B5EF4-FFF2-40B4-BE49-F238E27FC236}">
                <a16:creationId xmlns:a16="http://schemas.microsoft.com/office/drawing/2014/main" id="{98FC1A04-967A-5D6A-7247-1F0B077F01B0}"/>
              </a:ext>
            </a:extLst>
          </p:cNvPr>
          <p:cNvCxnSpPr/>
          <p:nvPr/>
        </p:nvCxnSpPr>
        <p:spPr>
          <a:xfrm flipV="1">
            <a:off x="5150644" y="4755355"/>
            <a:ext cx="1200148" cy="14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0D9F0D1B-2EEB-AACC-6FA2-19E5730CA918}"/>
              </a:ext>
            </a:extLst>
          </p:cNvPr>
          <p:cNvPicPr>
            <a:picLocks noChangeAspect="1"/>
          </p:cNvPicPr>
          <p:nvPr/>
        </p:nvPicPr>
        <p:blipFill>
          <a:blip r:embed="rId3"/>
          <a:stretch>
            <a:fillRect/>
          </a:stretch>
        </p:blipFill>
        <p:spPr>
          <a:xfrm>
            <a:off x="6362146" y="3140836"/>
            <a:ext cx="1966927" cy="3381400"/>
          </a:xfrm>
          <a:prstGeom prst="rect">
            <a:avLst/>
          </a:prstGeom>
        </p:spPr>
      </p:pic>
      <p:pic>
        <p:nvPicPr>
          <p:cNvPr id="29" name="Picture 28">
            <a:extLst>
              <a:ext uri="{FF2B5EF4-FFF2-40B4-BE49-F238E27FC236}">
                <a16:creationId xmlns:a16="http://schemas.microsoft.com/office/drawing/2014/main" id="{BD0BD5C5-199C-355D-44CF-E9D7F671E400}"/>
              </a:ext>
            </a:extLst>
          </p:cNvPr>
          <p:cNvPicPr>
            <a:picLocks noChangeAspect="1"/>
          </p:cNvPicPr>
          <p:nvPr/>
        </p:nvPicPr>
        <p:blipFill>
          <a:blip r:embed="rId4"/>
          <a:stretch>
            <a:fillRect/>
          </a:stretch>
        </p:blipFill>
        <p:spPr>
          <a:xfrm>
            <a:off x="3191466" y="3150701"/>
            <a:ext cx="1957402" cy="3321037"/>
          </a:xfrm>
          <a:prstGeom prst="rect">
            <a:avLst/>
          </a:prstGeom>
        </p:spPr>
      </p:pic>
    </p:spTree>
    <p:extLst>
      <p:ext uri="{BB962C8B-B14F-4D97-AF65-F5344CB8AC3E}">
        <p14:creationId xmlns:p14="http://schemas.microsoft.com/office/powerpoint/2010/main" val="41080985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0EFFB0-A044-D61B-5620-9F4C1C2DFB69}"/>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ACCC08F4-6649-4752-A49D-EC2C8E9656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66" name="Rectangle 65">
              <a:extLst>
                <a:ext uri="{FF2B5EF4-FFF2-40B4-BE49-F238E27FC236}">
                  <a16:creationId xmlns:a16="http://schemas.microsoft.com/office/drawing/2014/main" id="{DCCBFAE1-A7B8-4741-A1BD-1D22BE1B9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67" name="Oval 66">
              <a:extLst>
                <a:ext uri="{FF2B5EF4-FFF2-40B4-BE49-F238E27FC236}">
                  <a16:creationId xmlns:a16="http://schemas.microsoft.com/office/drawing/2014/main" id="{A8DFBA0E-2986-4121-92BD-9ADBE9F79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8" name="Oval 67">
              <a:extLst>
                <a:ext uri="{FF2B5EF4-FFF2-40B4-BE49-F238E27FC236}">
                  <a16:creationId xmlns:a16="http://schemas.microsoft.com/office/drawing/2014/main" id="{D6B514A6-1440-4614-B316-443C485A1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9" name="Oval 68">
              <a:extLst>
                <a:ext uri="{FF2B5EF4-FFF2-40B4-BE49-F238E27FC236}">
                  <a16:creationId xmlns:a16="http://schemas.microsoft.com/office/drawing/2014/main" id="{B7C4B390-CACA-4CE0-A179-19E2CAADF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0" name="Oval 69">
              <a:extLst>
                <a:ext uri="{FF2B5EF4-FFF2-40B4-BE49-F238E27FC236}">
                  <a16:creationId xmlns:a16="http://schemas.microsoft.com/office/drawing/2014/main" id="{39330A14-E127-4084-BA51-D86B9568B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1" name="Oval 70">
              <a:extLst>
                <a:ext uri="{FF2B5EF4-FFF2-40B4-BE49-F238E27FC236}">
                  <a16:creationId xmlns:a16="http://schemas.microsoft.com/office/drawing/2014/main" id="{F47AD4CB-E128-49E9-A8C2-AC0CEA98F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2" name="Freeform 5">
              <a:extLst>
                <a:ext uri="{FF2B5EF4-FFF2-40B4-BE49-F238E27FC236}">
                  <a16:creationId xmlns:a16="http://schemas.microsoft.com/office/drawing/2014/main" id="{D76D76C3-9DFE-4C5F-8F74-D65651A74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73" name="Freeform 5">
              <a:extLst>
                <a:ext uri="{FF2B5EF4-FFF2-40B4-BE49-F238E27FC236}">
                  <a16:creationId xmlns:a16="http://schemas.microsoft.com/office/drawing/2014/main" id="{7FC72400-C794-438B-90D7-5F6E03028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74" name="Freeform 5">
              <a:extLst>
                <a:ext uri="{FF2B5EF4-FFF2-40B4-BE49-F238E27FC236}">
                  <a16:creationId xmlns:a16="http://schemas.microsoft.com/office/drawing/2014/main" id="{AD24BDB9-26CF-4AAC-B31C-95E190D551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98" name="Rectangle 97">
            <a:extLst>
              <a:ext uri="{FF2B5EF4-FFF2-40B4-BE49-F238E27FC236}">
                <a16:creationId xmlns:a16="http://schemas.microsoft.com/office/drawing/2014/main" id="{E4947D45-3E3A-4249-A3DB-5B907C179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 name="Title 9">
            <a:extLst>
              <a:ext uri="{FF2B5EF4-FFF2-40B4-BE49-F238E27FC236}">
                <a16:creationId xmlns:a16="http://schemas.microsoft.com/office/drawing/2014/main" id="{5441CCAA-5BBB-0690-B377-A36F9CEC8C26}"/>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sz="3600">
                <a:solidFill>
                  <a:schemeClr val="bg2"/>
                </a:solidFill>
                <a:latin typeface="Times New Roman" panose="02020603050405020304" pitchFamily="18" charset="0"/>
                <a:ea typeface="+mj-ea"/>
                <a:cs typeface="Times New Roman" panose="02020603050405020304" pitchFamily="18" charset="0"/>
              </a:rPr>
              <a:t>Data Cleaning</a:t>
            </a:r>
          </a:p>
        </p:txBody>
      </p:sp>
      <p:pic>
        <p:nvPicPr>
          <p:cNvPr id="9" name="Picture 8">
            <a:extLst>
              <a:ext uri="{FF2B5EF4-FFF2-40B4-BE49-F238E27FC236}">
                <a16:creationId xmlns:a16="http://schemas.microsoft.com/office/drawing/2014/main" id="{83E385D7-C596-9021-AC2E-DEE76F6660B0}"/>
              </a:ext>
            </a:extLst>
          </p:cNvPr>
          <p:cNvPicPr>
            <a:picLocks noChangeAspect="1"/>
          </p:cNvPicPr>
          <p:nvPr/>
        </p:nvPicPr>
        <p:blipFill rotWithShape="1">
          <a:blip r:embed="rId3"/>
          <a:srcRect r="2" b="9204"/>
          <a:stretch/>
        </p:blipFill>
        <p:spPr>
          <a:xfrm>
            <a:off x="2910980" y="3394118"/>
            <a:ext cx="2090649" cy="3067163"/>
          </a:xfrm>
          <a:prstGeom prst="roundRect">
            <a:avLst>
              <a:gd name="adj" fmla="val 1858"/>
            </a:avLst>
          </a:prstGeom>
          <a:ln>
            <a:solidFill>
              <a:schemeClr val="tx1"/>
            </a:solidFill>
          </a:ln>
          <a:effectLst>
            <a:outerShdw blurRad="50800" dist="50800" dir="5400000" algn="tl" rotWithShape="0">
              <a:srgbClr val="000000">
                <a:alpha val="43000"/>
              </a:srgbClr>
            </a:outerShdw>
          </a:effectLst>
        </p:spPr>
      </p:pic>
      <p:pic>
        <p:nvPicPr>
          <p:cNvPr id="6" name="Picture 5">
            <a:extLst>
              <a:ext uri="{FF2B5EF4-FFF2-40B4-BE49-F238E27FC236}">
                <a16:creationId xmlns:a16="http://schemas.microsoft.com/office/drawing/2014/main" id="{9FE009CA-9033-FE67-7B24-BDEECAF79C34}"/>
              </a:ext>
            </a:extLst>
          </p:cNvPr>
          <p:cNvPicPr>
            <a:picLocks noChangeAspect="1"/>
          </p:cNvPicPr>
          <p:nvPr/>
        </p:nvPicPr>
        <p:blipFill rotWithShape="1">
          <a:blip r:embed="rId4"/>
          <a:srcRect r="-2" b="45214"/>
          <a:stretch/>
        </p:blipFill>
        <p:spPr>
          <a:xfrm>
            <a:off x="6236620" y="3381716"/>
            <a:ext cx="2090649" cy="3067163"/>
          </a:xfrm>
          <a:prstGeom prst="roundRect">
            <a:avLst>
              <a:gd name="adj" fmla="val 1858"/>
            </a:avLst>
          </a:prstGeom>
          <a:ln>
            <a:solidFill>
              <a:schemeClr val="tx1"/>
            </a:solidFill>
          </a:ln>
          <a:effectLst>
            <a:outerShdw blurRad="50800" dist="50800" dir="5400000" algn="tl" rotWithShape="0">
              <a:srgbClr val="000000">
                <a:alpha val="43000"/>
              </a:srgbClr>
            </a:outerShdw>
          </a:effectLst>
        </p:spPr>
      </p:pic>
      <p:sp>
        <p:nvSpPr>
          <p:cNvPr id="3" name="Title 9">
            <a:extLst>
              <a:ext uri="{FF2B5EF4-FFF2-40B4-BE49-F238E27FC236}">
                <a16:creationId xmlns:a16="http://schemas.microsoft.com/office/drawing/2014/main" id="{5411781A-89E2-1891-355F-9B1E736136B4}"/>
              </a:ext>
            </a:extLst>
          </p:cNvPr>
          <p:cNvSpPr txBox="1">
            <a:spLocks/>
          </p:cNvSpPr>
          <p:nvPr/>
        </p:nvSpPr>
        <p:spPr>
          <a:xfrm>
            <a:off x="994455" y="2309457"/>
            <a:ext cx="10738039" cy="926412"/>
          </a:xfrm>
          <a:prstGeom prst="rect">
            <a:avLst/>
          </a:prstGeom>
        </p:spPr>
        <p:txBody>
          <a:bodyPr vert="horz" lIns="91440" tIns="45720" rIns="91440" bIns="45720" rtlCol="0" anchor="ctr">
            <a:noAutofit/>
          </a:bodyPr>
          <a:lstStyle>
            <a:lvl1pPr algn="l" defTabSz="457200" rtl="0" eaLnBrk="1" latinLnBrk="0" hangingPunct="1">
              <a:lnSpc>
                <a:spcPct val="75000"/>
              </a:lnSpc>
              <a:spcBef>
                <a:spcPct val="0"/>
              </a:spcBef>
              <a:buNone/>
              <a:defRPr sz="4800" b="0" i="0" kern="1200" cap="all" spc="-150" baseline="0">
                <a:ln w="3175" cmpd="sng">
                  <a:noFill/>
                </a:ln>
                <a:solidFill>
                  <a:schemeClr val="bg1"/>
                </a:solidFill>
                <a:effectLst/>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buSzPct val="80000"/>
            </a:pPr>
            <a:r>
              <a:rPr lang="en-US" sz="1400" cap="none" spc="0" dirty="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1" cap="none" spc="0" dirty="0">
                <a:solidFill>
                  <a:schemeClr val="tx1">
                    <a:lumMod val="75000"/>
                    <a:lumOff val="25000"/>
                  </a:schemeClr>
                </a:solidFill>
                <a:latin typeface="Times New Roman" panose="02020603050405020304" pitchFamily="18" charset="0"/>
                <a:ea typeface="+mn-ea"/>
                <a:cs typeface="Times New Roman" panose="02020603050405020304" pitchFamily="18" charset="0"/>
              </a:rPr>
              <a:t>Cardinality</a:t>
            </a:r>
            <a:r>
              <a:rPr lang="en-US" sz="1400" cap="none" spc="0" dirty="0">
                <a:solidFill>
                  <a:schemeClr val="tx1">
                    <a:lumMod val="75000"/>
                    <a:lumOff val="25000"/>
                  </a:schemeClr>
                </a:solidFill>
                <a:latin typeface="Times New Roman" panose="02020603050405020304" pitchFamily="18" charset="0"/>
                <a:ea typeface="+mn-ea"/>
                <a:cs typeface="Times New Roman" panose="02020603050405020304" pitchFamily="18" charset="0"/>
              </a:rPr>
              <a:t>:</a:t>
            </a:r>
          </a:p>
          <a:p>
            <a:pPr marL="285750" indent="-285750">
              <a:spcBef>
                <a:spcPts val="1000"/>
              </a:spcBef>
              <a:buClr>
                <a:schemeClr val="accent1"/>
              </a:buClr>
              <a:buSzPct val="80000"/>
              <a:buFont typeface="Arial" panose="020B0604020202020204" pitchFamily="34" charset="0"/>
              <a:buChar char="•"/>
            </a:pPr>
            <a:r>
              <a:rPr lang="en-US" sz="1400" cap="none" spc="0" dirty="0">
                <a:solidFill>
                  <a:schemeClr val="tx1">
                    <a:lumMod val="75000"/>
                    <a:lumOff val="25000"/>
                  </a:schemeClr>
                </a:solidFill>
                <a:latin typeface="Times New Roman" panose="02020603050405020304" pitchFamily="18" charset="0"/>
                <a:ea typeface="+mn-ea"/>
                <a:cs typeface="Times New Roman" panose="02020603050405020304" pitchFamily="18" charset="0"/>
              </a:rPr>
              <a:t>Number of unique values in a column. Analyzing cardinality helps in understanding the diversity and distribution of data within a column.</a:t>
            </a:r>
          </a:p>
          <a:p>
            <a:pPr marL="285750" indent="-285750">
              <a:spcBef>
                <a:spcPts val="1000"/>
              </a:spcBef>
              <a:buClr>
                <a:schemeClr val="accent1"/>
              </a:buClr>
              <a:buSzPct val="80000"/>
              <a:buFont typeface="Arial" panose="020B0604020202020204" pitchFamily="34" charset="0"/>
              <a:buChar char="•"/>
            </a:pPr>
            <a:r>
              <a:rPr lang="en-US" sz="1400" cap="none" spc="0" dirty="0">
                <a:solidFill>
                  <a:schemeClr val="tx1">
                    <a:lumMod val="75000"/>
                    <a:lumOff val="25000"/>
                  </a:schemeClr>
                </a:solidFill>
                <a:latin typeface="Times New Roman" panose="02020603050405020304" pitchFamily="18" charset="0"/>
                <a:ea typeface="+mn-ea"/>
                <a:cs typeface="Times New Roman" panose="02020603050405020304" pitchFamily="18" charset="0"/>
              </a:rPr>
              <a:t>High cardinality columns may contain mostly unique values and might be suitable for indexing, while low cardinality columns may have a limited set of values and could potentially be candidates for categorization.</a:t>
            </a:r>
          </a:p>
        </p:txBody>
      </p:sp>
      <p:sp>
        <p:nvSpPr>
          <p:cNvPr id="12" name="Text Placeholder 9">
            <a:extLst>
              <a:ext uri="{FF2B5EF4-FFF2-40B4-BE49-F238E27FC236}">
                <a16:creationId xmlns:a16="http://schemas.microsoft.com/office/drawing/2014/main" id="{504E1EF0-E948-C1D1-B474-F19A61D552EA}"/>
              </a:ext>
            </a:extLst>
          </p:cNvPr>
          <p:cNvSpPr txBox="1">
            <a:spLocks/>
          </p:cNvSpPr>
          <p:nvPr/>
        </p:nvSpPr>
        <p:spPr>
          <a:xfrm>
            <a:off x="192093" y="2319975"/>
            <a:ext cx="10255764" cy="3263825"/>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IN" sz="2000">
              <a:latin typeface="Times New Roman" panose="02020603050405020304" pitchFamily="18" charset="0"/>
              <a:cs typeface="Times New Roman" panose="02020603050405020304" pitchFamily="18" charset="0"/>
            </a:endParaRPr>
          </a:p>
        </p:txBody>
      </p:sp>
      <p:sp>
        <p:nvSpPr>
          <p:cNvPr id="27" name="Footer Placeholder 26">
            <a:extLst>
              <a:ext uri="{FF2B5EF4-FFF2-40B4-BE49-F238E27FC236}">
                <a16:creationId xmlns:a16="http://schemas.microsoft.com/office/drawing/2014/main" id="{1A125762-F895-965B-3BFD-919B466BBA07}"/>
              </a:ext>
            </a:extLst>
          </p:cNvPr>
          <p:cNvSpPr>
            <a:spLocks noGrp="1"/>
          </p:cNvSpPr>
          <p:nvPr>
            <p:ph type="ftr" sz="quarter" idx="11"/>
          </p:nvPr>
        </p:nvSpPr>
        <p:spPr/>
        <p:txBody>
          <a:bodyPr/>
          <a:lstStyle/>
          <a:p>
            <a:r>
              <a:rPr lang="en-US"/>
              <a:t>Team 6</a:t>
            </a:r>
          </a:p>
        </p:txBody>
      </p:sp>
      <p:sp>
        <p:nvSpPr>
          <p:cNvPr id="2" name="Date Placeholder 18">
            <a:extLst>
              <a:ext uri="{FF2B5EF4-FFF2-40B4-BE49-F238E27FC236}">
                <a16:creationId xmlns:a16="http://schemas.microsoft.com/office/drawing/2014/main" id="{899446ED-9A1F-C196-95C8-0CEF38CB1968}"/>
              </a:ext>
            </a:extLst>
          </p:cNvPr>
          <p:cNvSpPr txBox="1">
            <a:spLocks/>
          </p:cNvSpPr>
          <p:nvPr/>
        </p:nvSpPr>
        <p:spPr>
          <a:xfrm>
            <a:off x="11014533" y="6471738"/>
            <a:ext cx="1578483" cy="621624"/>
          </a:xfrm>
          <a:prstGeom prst="rect">
            <a:avLst/>
          </a:prstGeom>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accent1">
                    <a:lumMod val="50000"/>
                  </a:schemeClr>
                </a:solidFill>
                <a:latin typeface="Times New Roman" panose="02020603050405020304" pitchFamily="18" charset="0"/>
                <a:cs typeface="Times New Roman" panose="02020603050405020304" pitchFamily="18" charset="0"/>
              </a:rPr>
              <a:t>8 March 2024</a:t>
            </a:r>
            <a:endParaRPr lang="en-AS" sz="120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Footer Placeholder 30">
            <a:extLst>
              <a:ext uri="{FF2B5EF4-FFF2-40B4-BE49-F238E27FC236}">
                <a16:creationId xmlns:a16="http://schemas.microsoft.com/office/drawing/2014/main" id="{546882CF-8410-95AC-805A-82F4D153FE42}"/>
              </a:ext>
            </a:extLst>
          </p:cNvPr>
          <p:cNvSpPr txBox="1">
            <a:spLocks/>
          </p:cNvSpPr>
          <p:nvPr/>
        </p:nvSpPr>
        <p:spPr>
          <a:xfrm>
            <a:off x="165602" y="6433677"/>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
        <p:nvSpPr>
          <p:cNvPr id="5" name="Slide Number Placeholder 9">
            <a:extLst>
              <a:ext uri="{FF2B5EF4-FFF2-40B4-BE49-F238E27FC236}">
                <a16:creationId xmlns:a16="http://schemas.microsoft.com/office/drawing/2014/main" id="{1C8E1AD3-E843-C851-20F3-65B1C88AF134}"/>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457200">
              <a:spcAft>
                <a:spcPts val="600"/>
              </a:spcAft>
            </a:pPr>
            <a:fld id="{330EA680-D336-4FF7-8B7A-9848BB0A1C32}" type="slidenum">
              <a:rPr lang="en-US" b="0" i="0">
                <a:solidFill>
                  <a:srgbClr val="FFFFFF"/>
                </a:solidFill>
                <a:latin typeface="+mn-lt"/>
                <a:ea typeface="+mn-ea"/>
                <a:cs typeface="+mn-cs"/>
              </a:rPr>
              <a:pPr defTabSz="457200">
                <a:spcAft>
                  <a:spcPts val="600"/>
                </a:spcAft>
              </a:pPr>
              <a:t>17</a:t>
            </a:fld>
            <a:endParaRPr lang="en-US" b="0" i="0">
              <a:solidFill>
                <a:srgbClr val="FFFFFF"/>
              </a:solidFill>
              <a:latin typeface="+mn-lt"/>
              <a:ea typeface="+mn-ea"/>
              <a:cs typeface="+mn-cs"/>
            </a:endParaRPr>
          </a:p>
        </p:txBody>
      </p:sp>
    </p:spTree>
    <p:extLst>
      <p:ext uri="{BB962C8B-B14F-4D97-AF65-F5344CB8AC3E}">
        <p14:creationId xmlns:p14="http://schemas.microsoft.com/office/powerpoint/2010/main" val="93204741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6" name="Rectangle 45">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47"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48" name="Rectangle 47">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 name="Title 9">
            <a:extLst>
              <a:ext uri="{FF2B5EF4-FFF2-40B4-BE49-F238E27FC236}">
                <a16:creationId xmlns:a16="http://schemas.microsoft.com/office/drawing/2014/main" id="{6C843009-DCC0-A2FB-9690-81288597E7B3}"/>
              </a:ext>
            </a:extLst>
          </p:cNvPr>
          <p:cNvSpPr>
            <a:spLocks noGrp="1"/>
          </p:cNvSpPr>
          <p:nvPr>
            <p:ph type="title"/>
          </p:nvPr>
        </p:nvSpPr>
        <p:spPr>
          <a:xfrm>
            <a:off x="8382055" y="1241266"/>
            <a:ext cx="3161016" cy="3153753"/>
          </a:xfrm>
        </p:spPr>
        <p:txBody>
          <a:bodyPr vert="horz" lIns="91440" tIns="45720" rIns="91440" bIns="45720" rtlCol="0" anchor="b">
            <a:normAutofit/>
          </a:bodyPr>
          <a:lstStyle/>
          <a:p>
            <a:r>
              <a:rPr lang="en-US" sz="5400" b="0" i="0" kern="1200">
                <a:solidFill>
                  <a:schemeClr val="bg2"/>
                </a:solidFill>
                <a:latin typeface="+mj-lt"/>
                <a:ea typeface="+mj-ea"/>
                <a:cs typeface="+mj-cs"/>
              </a:rPr>
              <a:t>Data Cleaning</a:t>
            </a:r>
          </a:p>
        </p:txBody>
      </p:sp>
      <p:sp>
        <p:nvSpPr>
          <p:cNvPr id="2" name="Date Placeholder 18">
            <a:extLst>
              <a:ext uri="{FF2B5EF4-FFF2-40B4-BE49-F238E27FC236}">
                <a16:creationId xmlns:a16="http://schemas.microsoft.com/office/drawing/2014/main" id="{AD363D35-787F-6F73-4107-2DEE3DD7C832}"/>
              </a:ext>
            </a:extLst>
          </p:cNvPr>
          <p:cNvSpPr txBox="1">
            <a:spLocks/>
          </p:cNvSpPr>
          <p:nvPr/>
        </p:nvSpPr>
        <p:spPr>
          <a:xfrm>
            <a:off x="8312836" y="4572869"/>
            <a:ext cx="3161016" cy="1113804"/>
          </a:xfrm>
          <a:prstGeom prst="rect">
            <a:avLst/>
          </a:prstGeom>
        </p:spPr>
        <p:txBody>
          <a:bodyPr vert="horz" lIns="91440" tIns="45720" rIns="91440" bIns="45720" rtlCol="0" anchor="t">
            <a:norm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spcBef>
                <a:spcPts val="1000"/>
              </a:spcBef>
              <a:buClr>
                <a:schemeClr val="accent1"/>
              </a:buClr>
              <a:buSzPct val="80000"/>
            </a:pPr>
            <a:r>
              <a:rPr lang="en-US" sz="3600">
                <a:solidFill>
                  <a:schemeClr val="accent1">
                    <a:lumMod val="60000"/>
                    <a:lumOff val="40000"/>
                  </a:schemeClr>
                </a:solidFill>
                <a:latin typeface="Times New Roman" panose="02020603050405020304" pitchFamily="18" charset="0"/>
                <a:cs typeface="Times New Roman" panose="02020603050405020304" pitchFamily="18" charset="0"/>
              </a:rPr>
              <a:t>    Recipe</a:t>
            </a:r>
            <a:endParaRPr lang="en-US" sz="3600" b="0" i="0" kern="1200">
              <a:solidFill>
                <a:schemeClr val="accent1">
                  <a:lumMod val="60000"/>
                  <a:lumOff val="40000"/>
                </a:schemeClr>
              </a:solidFill>
              <a:latin typeface="Times New Roman" panose="02020603050405020304" pitchFamily="18" charset="0"/>
              <a:cs typeface="Times New Roman" panose="02020603050405020304" pitchFamily="18" charset="0"/>
            </a:endParaRPr>
          </a:p>
        </p:txBody>
      </p:sp>
      <p:grpSp>
        <p:nvGrpSpPr>
          <p:cNvPr id="49" name="Group 48">
            <a:extLst>
              <a:ext uri="{FF2B5EF4-FFF2-40B4-BE49-F238E27FC236}">
                <a16:creationId xmlns:a16="http://schemas.microsoft.com/office/drawing/2014/main" id="{C8F821F4-B6DB-4EC4-B2F4-CCC64AB81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42" name="Rectangle 41">
              <a:extLst>
                <a:ext uri="{FF2B5EF4-FFF2-40B4-BE49-F238E27FC236}">
                  <a16:creationId xmlns:a16="http://schemas.microsoft.com/office/drawing/2014/main" id="{6CEDE48F-DE7D-4871-954D-309A0EE9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3" name="Freeform 5">
              <a:extLst>
                <a:ext uri="{FF2B5EF4-FFF2-40B4-BE49-F238E27FC236}">
                  <a16:creationId xmlns:a16="http://schemas.microsoft.com/office/drawing/2014/main" id="{04FD96D5-FEA2-404A-8FA3-02AC9B97A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IN"/>
            </a:p>
          </p:txBody>
        </p:sp>
        <p:sp>
          <p:nvSpPr>
            <p:cNvPr id="44" name="Freeform 5">
              <a:extLst>
                <a:ext uri="{FF2B5EF4-FFF2-40B4-BE49-F238E27FC236}">
                  <a16:creationId xmlns:a16="http://schemas.microsoft.com/office/drawing/2014/main" id="{9C7ED580-F03F-4187-BEDE-78B5298689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grpSp>
      <p:sp>
        <p:nvSpPr>
          <p:cNvPr id="7" name="Slide Number Placeholder 9">
            <a:extLst>
              <a:ext uri="{FF2B5EF4-FFF2-40B4-BE49-F238E27FC236}">
                <a16:creationId xmlns:a16="http://schemas.microsoft.com/office/drawing/2014/main" id="{DFB15C4C-5CDB-1735-1ADB-2E4C5BBD7E98}"/>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a:spcAft>
                <a:spcPts val="600"/>
              </a:spcAft>
            </a:pPr>
            <a:fld id="{330EA680-D336-4FF7-8B7A-9848BB0A1C32}" type="slidenum">
              <a:rPr lang="en-US" b="0" i="0">
                <a:latin typeface="+mn-lt"/>
                <a:ea typeface="+mn-ea"/>
                <a:cs typeface="+mn-cs"/>
              </a:rPr>
              <a:pPr>
                <a:spcAft>
                  <a:spcPts val="600"/>
                </a:spcAft>
              </a:pPr>
              <a:t>18</a:t>
            </a:fld>
            <a:endParaRPr lang="en-US" b="0" i="0">
              <a:latin typeface="+mn-lt"/>
              <a:ea typeface="+mn-ea"/>
              <a:cs typeface="+mn-cs"/>
            </a:endParaRPr>
          </a:p>
        </p:txBody>
      </p:sp>
      <p:sp>
        <p:nvSpPr>
          <p:cNvPr id="13" name="Footer Placeholder 12">
            <a:extLst>
              <a:ext uri="{FF2B5EF4-FFF2-40B4-BE49-F238E27FC236}">
                <a16:creationId xmlns:a16="http://schemas.microsoft.com/office/drawing/2014/main" id="{7FD7CEBF-E5B1-51AD-F426-6DE5C02DAFA5}"/>
              </a:ext>
            </a:extLst>
          </p:cNvPr>
          <p:cNvSpPr>
            <a:spLocks noGrp="1"/>
          </p:cNvSpPr>
          <p:nvPr>
            <p:ph type="ftr" sz="quarter" idx="11"/>
          </p:nvPr>
        </p:nvSpPr>
        <p:spPr>
          <a:xfrm>
            <a:off x="561110" y="6391838"/>
            <a:ext cx="3859795" cy="304801"/>
          </a:xfrm>
        </p:spPr>
        <p:txBody>
          <a:bodyPr vert="horz" lIns="91440" tIns="45720" rIns="91440" bIns="45720" rtlCol="0" anchor="ctr">
            <a:normAutofit/>
          </a:bodyPr>
          <a:lstStyle/>
          <a:p>
            <a:pPr algn="l">
              <a:spcAft>
                <a:spcPts val="600"/>
              </a:spcAft>
            </a:pPr>
            <a:r>
              <a:rPr lang="en-US" b="0" i="0" kern="1200">
                <a:solidFill>
                  <a:schemeClr val="accent1"/>
                </a:solidFill>
                <a:latin typeface="+mn-lt"/>
                <a:ea typeface="+mn-ea"/>
                <a:cs typeface="+mn-cs"/>
              </a:rPr>
              <a:t>Team 6</a:t>
            </a:r>
          </a:p>
        </p:txBody>
      </p:sp>
      <p:pic>
        <p:nvPicPr>
          <p:cNvPr id="17" name="Picture 16" descr="A screenshot of a computer program&#10;&#10;Description automatically generated">
            <a:extLst>
              <a:ext uri="{FF2B5EF4-FFF2-40B4-BE49-F238E27FC236}">
                <a16:creationId xmlns:a16="http://schemas.microsoft.com/office/drawing/2014/main" id="{0D3A50F1-F1BD-3AE0-E78D-F288063D9819}"/>
              </a:ext>
            </a:extLst>
          </p:cNvPr>
          <p:cNvPicPr>
            <a:picLocks noChangeAspect="1"/>
          </p:cNvPicPr>
          <p:nvPr/>
        </p:nvPicPr>
        <p:blipFill>
          <a:blip r:embed="rId3"/>
          <a:stretch>
            <a:fillRect/>
          </a:stretch>
        </p:blipFill>
        <p:spPr>
          <a:xfrm>
            <a:off x="1008925" y="1091463"/>
            <a:ext cx="3057864" cy="4675073"/>
          </a:xfrm>
          <a:prstGeom prst="rect">
            <a:avLst/>
          </a:prstGeom>
        </p:spPr>
      </p:pic>
      <p:pic>
        <p:nvPicPr>
          <p:cNvPr id="28" name="Picture 27" descr="A screenshot of a computer&#10;&#10;Description automatically generated">
            <a:extLst>
              <a:ext uri="{FF2B5EF4-FFF2-40B4-BE49-F238E27FC236}">
                <a16:creationId xmlns:a16="http://schemas.microsoft.com/office/drawing/2014/main" id="{A1FAC071-EFE4-C979-03F6-DBB6E04458D0}"/>
              </a:ext>
            </a:extLst>
          </p:cNvPr>
          <p:cNvPicPr>
            <a:picLocks noChangeAspect="1"/>
          </p:cNvPicPr>
          <p:nvPr/>
        </p:nvPicPr>
        <p:blipFill>
          <a:blip r:embed="rId4"/>
          <a:stretch>
            <a:fillRect/>
          </a:stretch>
        </p:blipFill>
        <p:spPr>
          <a:xfrm>
            <a:off x="4261024" y="1091463"/>
            <a:ext cx="3221590" cy="4595210"/>
          </a:xfrm>
          <a:prstGeom prst="rect">
            <a:avLst/>
          </a:prstGeom>
        </p:spPr>
      </p:pic>
      <p:sp>
        <p:nvSpPr>
          <p:cNvPr id="12" name="Text Placeholder 9">
            <a:extLst>
              <a:ext uri="{FF2B5EF4-FFF2-40B4-BE49-F238E27FC236}">
                <a16:creationId xmlns:a16="http://schemas.microsoft.com/office/drawing/2014/main" id="{3AE280CE-E114-F02A-0E64-75350246638F}"/>
              </a:ext>
            </a:extLst>
          </p:cNvPr>
          <p:cNvSpPr txBox="1">
            <a:spLocks/>
          </p:cNvSpPr>
          <p:nvPr/>
        </p:nvSpPr>
        <p:spPr>
          <a:xfrm>
            <a:off x="970505" y="2242260"/>
            <a:ext cx="10255764" cy="3263825"/>
          </a:xfrm>
          <a:prstGeom prst="rect">
            <a:avLst/>
          </a:prstGeom>
        </p:spPr>
        <p:txBody>
          <a:bodyPr vert="horz" lIns="0" tIns="0" rIns="0" bIns="0" rtlCol="0" anchor="t">
            <a:noAutofit/>
          </a:bodyPr>
          <a:lstStyle>
            <a:lvl1pPr marL="2857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1pPr>
            <a:lvl2pPr marL="7429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2pPr>
            <a:lvl3pPr marL="1200150" indent="-2857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3pPr>
            <a:lvl4pPr marL="15430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4pPr>
            <a:lvl5pPr marL="2000250" indent="-171450" algn="l" defTabSz="457200" rtl="0" eaLnBrk="1" latinLnBrk="0" hangingPunct="1">
              <a:spcBef>
                <a:spcPct val="20000"/>
              </a:spcBef>
              <a:spcAft>
                <a:spcPts val="600"/>
              </a:spcAft>
              <a:buClr>
                <a:schemeClr val="bg1"/>
              </a:buClr>
              <a:buSzPct val="115000"/>
              <a:buFont typeface="Courier New" panose="02070309020205020404" pitchFamily="49" charset="0"/>
              <a:buChar char="o"/>
              <a:defRPr sz="1400" b="0" i="0" kern="1200" cap="none">
                <a:solidFill>
                  <a:schemeClr val="bg1"/>
                </a:solidFill>
                <a:effectLst/>
                <a:latin typeface="+mn-lt"/>
                <a:ea typeface="+mn-ea"/>
                <a:cs typeface="Mangal" panose="02040503050203030202" pitchFamily="18"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IN" sz="2000">
              <a:latin typeface="Times New Roman" panose="02020603050405020304" pitchFamily="18" charset="0"/>
              <a:cs typeface="Times New Roman" panose="02020603050405020304" pitchFamily="18" charset="0"/>
            </a:endParaRPr>
          </a:p>
        </p:txBody>
      </p:sp>
      <p:sp>
        <p:nvSpPr>
          <p:cNvPr id="32" name="Date Placeholder 18">
            <a:extLst>
              <a:ext uri="{FF2B5EF4-FFF2-40B4-BE49-F238E27FC236}">
                <a16:creationId xmlns:a16="http://schemas.microsoft.com/office/drawing/2014/main" id="{914D769F-BAD2-7624-D8F7-F028989F15EE}"/>
              </a:ext>
            </a:extLst>
          </p:cNvPr>
          <p:cNvSpPr txBox="1">
            <a:spLocks/>
          </p:cNvSpPr>
          <p:nvPr/>
        </p:nvSpPr>
        <p:spPr>
          <a:xfrm>
            <a:off x="11121939" y="6507079"/>
            <a:ext cx="1578483" cy="621624"/>
          </a:xfrm>
          <a:prstGeom prst="rect">
            <a:avLst/>
          </a:prstGeom>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accent1">
                    <a:lumMod val="50000"/>
                  </a:schemeClr>
                </a:solidFill>
                <a:latin typeface="Times New Roman" panose="02020603050405020304" pitchFamily="18" charset="0"/>
                <a:cs typeface="Times New Roman" panose="02020603050405020304" pitchFamily="18" charset="0"/>
              </a:rPr>
              <a:t>8 March 2024</a:t>
            </a:r>
            <a:endParaRPr lang="en-AS" sz="120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558525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6F4CE-C422-3EB5-AA5B-6F7B0F7D3906}"/>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a:latin typeface="Times New Roman" panose="02020603050405020304" pitchFamily="18" charset="0"/>
                <a:cs typeface="Times New Roman" panose="02020603050405020304" pitchFamily="18" charset="0"/>
              </a:rPr>
              <a:t>Queries</a:t>
            </a:r>
          </a:p>
        </p:txBody>
      </p:sp>
      <p:pic>
        <p:nvPicPr>
          <p:cNvPr id="10" name="Content Placeholder 5" descr="A screenshot of a computer&#10;&#10;Description automatically generated">
            <a:extLst>
              <a:ext uri="{FF2B5EF4-FFF2-40B4-BE49-F238E27FC236}">
                <a16:creationId xmlns:a16="http://schemas.microsoft.com/office/drawing/2014/main" id="{7418ACB6-A99D-00A6-6D38-21B5D4DAF7C7}"/>
              </a:ext>
            </a:extLst>
          </p:cNvPr>
          <p:cNvPicPr>
            <a:picLocks noChangeAspect="1"/>
          </p:cNvPicPr>
          <p:nvPr/>
        </p:nvPicPr>
        <p:blipFill rotWithShape="1">
          <a:blip r:embed="rId2"/>
          <a:srcRect r="21734" b="3"/>
          <a:stretch/>
        </p:blipFill>
        <p:spPr>
          <a:xfrm>
            <a:off x="3459252" y="3018503"/>
            <a:ext cx="5273495" cy="3722573"/>
          </a:xfrm>
          <a:prstGeom prst="roundRect">
            <a:avLst>
              <a:gd name="adj" fmla="val 1858"/>
            </a:avLst>
          </a:prstGeom>
          <a:effectLst>
            <a:outerShdw blurRad="50800" dist="50800" dir="5400000" algn="tl" rotWithShape="0">
              <a:srgbClr val="000000">
                <a:alpha val="43000"/>
              </a:srgbClr>
            </a:outerShdw>
          </a:effectLst>
        </p:spPr>
      </p:pic>
      <p:sp>
        <p:nvSpPr>
          <p:cNvPr id="7" name="TextBox 6">
            <a:extLst>
              <a:ext uri="{FF2B5EF4-FFF2-40B4-BE49-F238E27FC236}">
                <a16:creationId xmlns:a16="http://schemas.microsoft.com/office/drawing/2014/main" id="{D7814A6A-8D22-EBCD-0563-A6B47760F9BD}"/>
              </a:ext>
            </a:extLst>
          </p:cNvPr>
          <p:cNvSpPr txBox="1"/>
          <p:nvPr/>
        </p:nvSpPr>
        <p:spPr>
          <a:xfrm>
            <a:off x="1971366" y="2328332"/>
            <a:ext cx="10628671" cy="58201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Bef>
                <a:spcPts val="1000"/>
              </a:spcBef>
              <a:buClr>
                <a:schemeClr val="accent1"/>
              </a:buClr>
              <a:buSzPct val="80000"/>
            </a:pPr>
            <a:r>
              <a:rPr lang="en-US" dirty="0">
                <a:solidFill>
                  <a:schemeClr val="tx1">
                    <a:lumMod val="75000"/>
                    <a:lumOff val="25000"/>
                  </a:schemeClr>
                </a:solidFill>
                <a:latin typeface="Times New Roman"/>
                <a:cs typeface="Times New Roman"/>
              </a:rPr>
              <a:t>Retrieving the count of crimes for police area name</a:t>
            </a:r>
          </a:p>
        </p:txBody>
      </p:sp>
      <p:sp>
        <p:nvSpPr>
          <p:cNvPr id="27" name="Date Placeholder 26">
            <a:extLst>
              <a:ext uri="{FF2B5EF4-FFF2-40B4-BE49-F238E27FC236}">
                <a16:creationId xmlns:a16="http://schemas.microsoft.com/office/drawing/2014/main" id="{0C6B238E-AFCC-38D9-7D55-BFED45F9B0CA}"/>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8 March 2024</a:t>
            </a:r>
            <a:endParaRPr lang="en-IN">
              <a:latin typeface="Times New Roman" panose="02020603050405020304" pitchFamily="18" charset="0"/>
              <a:cs typeface="Times New Roman" panose="02020603050405020304" pitchFamily="18" charset="0"/>
            </a:endParaRPr>
          </a:p>
        </p:txBody>
      </p:sp>
      <p:sp>
        <p:nvSpPr>
          <p:cNvPr id="29" name="Slide Number Placeholder 28">
            <a:extLst>
              <a:ext uri="{FF2B5EF4-FFF2-40B4-BE49-F238E27FC236}">
                <a16:creationId xmlns:a16="http://schemas.microsoft.com/office/drawing/2014/main" id="{C6CDA8E5-05F6-D488-5178-63D5510F6BA7}"/>
              </a:ext>
            </a:extLst>
          </p:cNvPr>
          <p:cNvSpPr>
            <a:spLocks noGrp="1"/>
          </p:cNvSpPr>
          <p:nvPr>
            <p:ph type="sldNum" sz="quarter" idx="12"/>
          </p:nvPr>
        </p:nvSpPr>
        <p:spPr/>
        <p:txBody>
          <a:bodyPr/>
          <a:lstStyle/>
          <a:p>
            <a:fld id="{196CC67B-21B1-4E6A-87A2-527A0043A549}" type="slidenum">
              <a:rPr lang="en-IN" smtClean="0"/>
              <a:t>19</a:t>
            </a:fld>
            <a:endParaRPr lang="en-IN"/>
          </a:p>
        </p:txBody>
      </p:sp>
      <p:sp>
        <p:nvSpPr>
          <p:cNvPr id="3" name="Footer Placeholder 30">
            <a:extLst>
              <a:ext uri="{FF2B5EF4-FFF2-40B4-BE49-F238E27FC236}">
                <a16:creationId xmlns:a16="http://schemas.microsoft.com/office/drawing/2014/main" id="{7F25E78C-4D03-E7B5-0565-D28AFC853830}"/>
              </a:ext>
            </a:extLst>
          </p:cNvPr>
          <p:cNvSpPr txBox="1">
            <a:spLocks/>
          </p:cNvSpPr>
          <p:nvPr/>
        </p:nvSpPr>
        <p:spPr>
          <a:xfrm>
            <a:off x="165602" y="6433677"/>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Tree>
    <p:extLst>
      <p:ext uri="{BB962C8B-B14F-4D97-AF65-F5344CB8AC3E}">
        <p14:creationId xmlns:p14="http://schemas.microsoft.com/office/powerpoint/2010/main" val="90639221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4" name="Group 123">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5" name="Rectangle 124">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26" name="Oval 125">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7" name="Oval 126">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8" name="Oval 127">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9" name="Oval 128">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0" name="Oval 129">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1"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132"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133"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135" name="Rectangle 134">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7" name="Rectangle 136">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IN"/>
          </a:p>
        </p:txBody>
      </p:sp>
      <p:sp>
        <p:nvSpPr>
          <p:cNvPr id="139" name="Freeform: Shape 138">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IN"/>
          </a:p>
        </p:txBody>
      </p:sp>
      <p:sp>
        <p:nvSpPr>
          <p:cNvPr id="141"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IN"/>
          </a:p>
        </p:txBody>
      </p:sp>
      <p:sp>
        <p:nvSpPr>
          <p:cNvPr id="5" name="Title 4">
            <a:extLst>
              <a:ext uri="{FF2B5EF4-FFF2-40B4-BE49-F238E27FC236}">
                <a16:creationId xmlns:a16="http://schemas.microsoft.com/office/drawing/2014/main" id="{4D372337-7561-0F11-29D8-2C27F3701061}"/>
              </a:ext>
            </a:extLst>
          </p:cNvPr>
          <p:cNvSpPr>
            <a:spLocks noGrp="1"/>
          </p:cNvSpPr>
          <p:nvPr>
            <p:ph type="title"/>
          </p:nvPr>
        </p:nvSpPr>
        <p:spPr>
          <a:xfrm>
            <a:off x="1154955" y="973668"/>
            <a:ext cx="2942210" cy="1020232"/>
          </a:xfrm>
        </p:spPr>
        <p:txBody>
          <a:bodyPr vert="horz" lIns="91440" tIns="45720" rIns="91440" bIns="45720" rtlCol="0" anchor="ctr">
            <a:normAutofit/>
          </a:bodyPr>
          <a:lstStyle/>
          <a:p>
            <a:pPr>
              <a:spcAft>
                <a:spcPts val="800"/>
              </a:spcAft>
            </a:pPr>
            <a:r>
              <a:rPr lang="en-US" sz="3600" b="0" i="0" kern="1200" cap="none" spc="0">
                <a:solidFill>
                  <a:srgbClr val="EBEBEB"/>
                </a:solidFill>
                <a:effectLst/>
                <a:latin typeface="+mj-lt"/>
                <a:ea typeface="+mj-ea"/>
                <a:cs typeface="+mj-cs"/>
              </a:rPr>
              <a:t>Table of Contents:</a:t>
            </a:r>
          </a:p>
        </p:txBody>
      </p:sp>
      <p:pic>
        <p:nvPicPr>
          <p:cNvPr id="87" name="Graphic 86" descr="Bar chart">
            <a:extLst>
              <a:ext uri="{FF2B5EF4-FFF2-40B4-BE49-F238E27FC236}">
                <a16:creationId xmlns:a16="http://schemas.microsoft.com/office/drawing/2014/main" id="{7D60EFFB-5DD7-AB51-96EF-0A641F7A0D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3217" y="1943246"/>
            <a:ext cx="3328702" cy="3328702"/>
          </a:xfrm>
          <a:prstGeom prst="rect">
            <a:avLst/>
          </a:prstGeom>
        </p:spPr>
      </p:pic>
      <p:sp>
        <p:nvSpPr>
          <p:cNvPr id="143" name="Rectangle 142">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5" name="Oval 144">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7" name="Oval 146">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4" name="Text Placeholder 4">
            <a:extLst>
              <a:ext uri="{FF2B5EF4-FFF2-40B4-BE49-F238E27FC236}">
                <a16:creationId xmlns:a16="http://schemas.microsoft.com/office/drawing/2014/main" id="{4156FD3E-0641-960D-5907-27BD8D4EBA7E}"/>
              </a:ext>
            </a:extLst>
          </p:cNvPr>
          <p:cNvSpPr>
            <a:spLocks noGrp="1"/>
          </p:cNvSpPr>
          <p:nvPr>
            <p:ph type="body" sz="quarter" idx="14"/>
          </p:nvPr>
        </p:nvSpPr>
        <p:spPr>
          <a:xfrm>
            <a:off x="1154955" y="2120900"/>
            <a:ext cx="3133726" cy="3898900"/>
          </a:xfrm>
        </p:spPr>
        <p:txBody>
          <a:bodyPr vert="horz" lIns="91440" tIns="45720" rIns="91440" bIns="45720" rtlCol="0">
            <a:normAutofit/>
          </a:bodyPr>
          <a:lstStyle/>
          <a:p>
            <a:pPr marL="285750" indent="-285750">
              <a:buClr>
                <a:schemeClr val="accent1"/>
              </a:buClr>
              <a:buFont typeface="Wingdings 3" charset="2"/>
              <a:buChar char=""/>
            </a:pPr>
            <a:endParaRPr lang="en-US">
              <a:solidFill>
                <a:srgbClr val="FFFFFF"/>
              </a:solidFill>
              <a:cs typeface="+mn-cs"/>
            </a:endParaRPr>
          </a:p>
          <a:p>
            <a:pPr marL="285750" indent="-285750">
              <a:buClr>
                <a:schemeClr val="accent1"/>
              </a:buClr>
              <a:buFont typeface="Wingdings 3" charset="2"/>
              <a:buChar char=""/>
            </a:pPr>
            <a:r>
              <a:rPr lang="en-US">
                <a:solidFill>
                  <a:srgbClr val="FFFFFF"/>
                </a:solidFill>
                <a:cs typeface="+mn-cs"/>
              </a:rPr>
              <a:t>Purpose</a:t>
            </a:r>
          </a:p>
          <a:p>
            <a:pPr marL="285750" indent="-285750">
              <a:buClr>
                <a:schemeClr val="accent1"/>
              </a:buClr>
              <a:buFont typeface="Wingdings 3" charset="2"/>
              <a:buChar char=""/>
            </a:pPr>
            <a:r>
              <a:rPr lang="en-US">
                <a:solidFill>
                  <a:srgbClr val="FFFFFF"/>
                </a:solidFill>
                <a:cs typeface="+mn-cs"/>
              </a:rPr>
              <a:t>About the Dataset</a:t>
            </a:r>
          </a:p>
          <a:p>
            <a:pPr marL="285750" indent="-285750">
              <a:buClr>
                <a:schemeClr val="accent1"/>
              </a:buClr>
              <a:buFont typeface="Wingdings 3" charset="2"/>
              <a:buChar char=""/>
            </a:pPr>
            <a:r>
              <a:rPr lang="en-US">
                <a:solidFill>
                  <a:srgbClr val="FFFFFF"/>
                </a:solidFill>
                <a:cs typeface="+mn-cs"/>
              </a:rPr>
              <a:t>Tools and Technologies</a:t>
            </a:r>
          </a:p>
          <a:p>
            <a:pPr marL="285750" indent="-285750">
              <a:buClr>
                <a:schemeClr val="accent1"/>
              </a:buClr>
              <a:buFont typeface="Wingdings 3" charset="2"/>
              <a:buChar char=""/>
            </a:pPr>
            <a:r>
              <a:rPr lang="en-US">
                <a:solidFill>
                  <a:srgbClr val="FFFFFF"/>
                </a:solidFill>
                <a:cs typeface="+mn-cs"/>
              </a:rPr>
              <a:t>Data Profiling</a:t>
            </a:r>
          </a:p>
          <a:p>
            <a:pPr marL="285750" indent="-285750">
              <a:buClr>
                <a:schemeClr val="accent1"/>
              </a:buClr>
              <a:buFont typeface="Wingdings 3" charset="2"/>
              <a:buChar char=""/>
            </a:pPr>
            <a:r>
              <a:rPr lang="en-US">
                <a:solidFill>
                  <a:srgbClr val="FFFFFF"/>
                </a:solidFill>
                <a:cs typeface="+mn-cs"/>
              </a:rPr>
              <a:t>Data Cleaning</a:t>
            </a:r>
          </a:p>
          <a:p>
            <a:pPr marL="285750" indent="-285750">
              <a:buClr>
                <a:schemeClr val="accent1"/>
              </a:buClr>
              <a:buFont typeface="Wingdings 3" charset="2"/>
              <a:buChar char=""/>
            </a:pPr>
            <a:r>
              <a:rPr lang="en-US">
                <a:solidFill>
                  <a:srgbClr val="FFFFFF"/>
                </a:solidFill>
                <a:cs typeface="+mn-cs"/>
              </a:rPr>
              <a:t>Insight</a:t>
            </a:r>
          </a:p>
          <a:p>
            <a:pPr marL="285750" indent="-285750">
              <a:buClr>
                <a:schemeClr val="accent1"/>
              </a:buClr>
              <a:buFont typeface="Wingdings 3" charset="2"/>
              <a:buChar char=""/>
            </a:pPr>
            <a:r>
              <a:rPr lang="en-US">
                <a:solidFill>
                  <a:srgbClr val="FFFFFF"/>
                </a:solidFill>
                <a:cs typeface="+mn-cs"/>
              </a:rPr>
              <a:t>Data Uncleaning</a:t>
            </a:r>
          </a:p>
          <a:p>
            <a:pPr marL="285750" indent="-285750">
              <a:buClr>
                <a:schemeClr val="accent1"/>
              </a:buClr>
              <a:buFont typeface="Wingdings 3" charset="2"/>
              <a:buChar char=""/>
            </a:pPr>
            <a:r>
              <a:rPr lang="en-US">
                <a:solidFill>
                  <a:srgbClr val="FFFFFF"/>
                </a:solidFill>
                <a:cs typeface="+mn-cs"/>
              </a:rPr>
              <a:t>Conclusion</a:t>
            </a:r>
          </a:p>
          <a:p>
            <a:pPr marL="285750" indent="-285750">
              <a:buClr>
                <a:schemeClr val="accent1"/>
              </a:buClr>
              <a:buFont typeface="Wingdings 3" charset="2"/>
              <a:buChar char=""/>
            </a:pPr>
            <a:r>
              <a:rPr lang="en-US">
                <a:solidFill>
                  <a:srgbClr val="FFFFFF"/>
                </a:solidFill>
                <a:cs typeface="+mn-cs"/>
              </a:rPr>
              <a:t>Reference</a:t>
            </a:r>
          </a:p>
        </p:txBody>
      </p:sp>
      <p:sp>
        <p:nvSpPr>
          <p:cNvPr id="149"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IN"/>
          </a:p>
        </p:txBody>
      </p:sp>
      <p:sp>
        <p:nvSpPr>
          <p:cNvPr id="9" name="Slide Number Placeholder 8">
            <a:extLst>
              <a:ext uri="{FF2B5EF4-FFF2-40B4-BE49-F238E27FC236}">
                <a16:creationId xmlns:a16="http://schemas.microsoft.com/office/drawing/2014/main" id="{442BA979-C399-1B9A-5F96-6C2F0D7C3D1F}"/>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330EA680-D336-4FF7-8B7A-9848BB0A1C32}" type="slidenum">
              <a:rPr lang="en-US" b="0" i="0">
                <a:solidFill>
                  <a:srgbClr val="FFFFFF"/>
                </a:solidFill>
                <a:latin typeface="+mn-lt"/>
                <a:ea typeface="+mn-ea"/>
                <a:cs typeface="+mn-cs"/>
              </a:rPr>
              <a:pPr>
                <a:spcAft>
                  <a:spcPts val="600"/>
                </a:spcAft>
              </a:pPr>
              <a:t>2</a:t>
            </a:fld>
            <a:endParaRPr lang="en-US" b="0" i="0">
              <a:solidFill>
                <a:srgbClr val="FFFFFF"/>
              </a:solidFill>
              <a:latin typeface="+mn-lt"/>
              <a:ea typeface="+mn-ea"/>
              <a:cs typeface="+mn-cs"/>
            </a:endParaRPr>
          </a:p>
        </p:txBody>
      </p:sp>
      <p:sp>
        <p:nvSpPr>
          <p:cNvPr id="8" name="Footer Placeholder 7">
            <a:extLst>
              <a:ext uri="{FF2B5EF4-FFF2-40B4-BE49-F238E27FC236}">
                <a16:creationId xmlns:a16="http://schemas.microsoft.com/office/drawing/2014/main" id="{362180D6-1C89-76E5-17EA-ECE0A7D16D29}"/>
              </a:ext>
            </a:extLst>
          </p:cNvPr>
          <p:cNvSpPr>
            <a:spLocks noGrp="1"/>
          </p:cNvSpPr>
          <p:nvPr>
            <p:ph type="ftr" sz="quarter" idx="11"/>
          </p:nvPr>
        </p:nvSpPr>
        <p:spPr>
          <a:xfrm>
            <a:off x="561110" y="6391838"/>
            <a:ext cx="3859795" cy="304801"/>
          </a:xfrm>
        </p:spPr>
        <p:txBody>
          <a:bodyPr vert="horz" lIns="91440" tIns="45720" rIns="91440" bIns="45720" rtlCol="0" anchor="ctr">
            <a:normAutofit/>
          </a:bodyPr>
          <a:lstStyle/>
          <a:p>
            <a:pPr algn="l">
              <a:spcAft>
                <a:spcPts val="600"/>
              </a:spcAft>
            </a:pPr>
            <a:r>
              <a:rPr lang="en-US" b="1" i="0" kern="1200" cap="none">
                <a:solidFill>
                  <a:schemeClr val="accent1"/>
                </a:solidFill>
                <a:latin typeface="+mn-lt"/>
                <a:ea typeface="+mn-ea"/>
                <a:cs typeface="+mn-cs"/>
              </a:rPr>
              <a:t>TEAM 6</a:t>
            </a:r>
          </a:p>
        </p:txBody>
      </p:sp>
      <p:sp>
        <p:nvSpPr>
          <p:cNvPr id="23" name="Text Placeholder 3">
            <a:extLst>
              <a:ext uri="{FF2B5EF4-FFF2-40B4-BE49-F238E27FC236}">
                <a16:creationId xmlns:a16="http://schemas.microsoft.com/office/drawing/2014/main" id="{EB154C2D-48A5-6452-FB92-275F41B7AC9B}"/>
              </a:ext>
            </a:extLst>
          </p:cNvPr>
          <p:cNvSpPr txBox="1">
            <a:spLocks/>
          </p:cNvSpPr>
          <p:nvPr/>
        </p:nvSpPr>
        <p:spPr>
          <a:xfrm>
            <a:off x="1352614" y="1910443"/>
            <a:ext cx="9501187" cy="4239345"/>
          </a:xfrm>
          <a:prstGeom prst="rect">
            <a:avLst/>
          </a:prstGeom>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accent1"/>
              </a:buClr>
              <a:buSzPct val="115000"/>
              <a:buFont typeface="Arial"/>
              <a:buNone/>
              <a:defRPr sz="1400" kern="1200" cap="none">
                <a:solidFill>
                  <a:schemeClr val="bg1"/>
                </a:solidFill>
                <a:effectLst/>
                <a:latin typeface="+mn-lt"/>
                <a:ea typeface="Dotum" panose="020B0600000101010101" pitchFamily="34" charset="-127"/>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a:endParaRPr lang="en-US">
              <a:latin typeface="Times New Roman" panose="02020603050405020304" pitchFamily="18" charset="0"/>
              <a:cs typeface="Times New Roman" panose="02020603050405020304" pitchFamily="18" charset="0"/>
            </a:endParaRPr>
          </a:p>
        </p:txBody>
      </p:sp>
      <p:sp>
        <p:nvSpPr>
          <p:cNvPr id="2" name="Date Placeholder 18">
            <a:extLst>
              <a:ext uri="{FF2B5EF4-FFF2-40B4-BE49-F238E27FC236}">
                <a16:creationId xmlns:a16="http://schemas.microsoft.com/office/drawing/2014/main" id="{39FBDB53-2311-780B-21D0-E10546DB8F22}"/>
              </a:ext>
            </a:extLst>
          </p:cNvPr>
          <p:cNvSpPr txBox="1">
            <a:spLocks/>
          </p:cNvSpPr>
          <p:nvPr/>
        </p:nvSpPr>
        <p:spPr>
          <a:xfrm>
            <a:off x="11014533" y="6471738"/>
            <a:ext cx="1578483" cy="621624"/>
          </a:xfrm>
          <a:prstGeom prst="rect">
            <a:avLst/>
          </a:prstGeom>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200">
                <a:solidFill>
                  <a:schemeClr val="accent1">
                    <a:lumMod val="50000"/>
                  </a:schemeClr>
                </a:solidFill>
                <a:latin typeface="Times New Roman" panose="02020603050405020304" pitchFamily="18" charset="0"/>
                <a:cs typeface="Times New Roman" panose="02020603050405020304" pitchFamily="18" charset="0"/>
              </a:rPr>
              <a:t>8 March 2024</a:t>
            </a:r>
            <a:endParaRPr lang="en-AS" sz="120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0140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DC7C3-E716-408F-9492-7329B9F1F0ED}"/>
              </a:ext>
            </a:extLst>
          </p:cNvPr>
          <p:cNvSpPr>
            <a:spLocks noGrp="1"/>
          </p:cNvSpPr>
          <p:nvPr>
            <p:ph type="title"/>
          </p:nvPr>
        </p:nvSpPr>
        <p:spPr>
          <a:xfrm>
            <a:off x="1295402" y="1063416"/>
            <a:ext cx="6393424" cy="767687"/>
          </a:xfrm>
        </p:spPr>
        <p:txBody>
          <a:bodyPr>
            <a:normAutofit/>
          </a:bodyPr>
          <a:lstStyle/>
          <a:p>
            <a:r>
              <a:rPr lang="en-US" sz="2400" dirty="0">
                <a:latin typeface="Times New Roman"/>
                <a:ea typeface="MS PMincho"/>
                <a:cs typeface="Times New Roman"/>
              </a:rPr>
              <a:t>The Most Common Type Of Crime Committed</a:t>
            </a:r>
          </a:p>
        </p:txBody>
      </p:sp>
      <p:pic>
        <p:nvPicPr>
          <p:cNvPr id="7" name="Content Placeholder 6" descr="A screenshot of a computer&#10;&#10;Description automatically generated">
            <a:extLst>
              <a:ext uri="{FF2B5EF4-FFF2-40B4-BE49-F238E27FC236}">
                <a16:creationId xmlns:a16="http://schemas.microsoft.com/office/drawing/2014/main" id="{C62586F1-A9CB-C8B4-3569-BD88C5A24388}"/>
              </a:ext>
            </a:extLst>
          </p:cNvPr>
          <p:cNvPicPr>
            <a:picLocks noGrp="1" noChangeAspect="1"/>
          </p:cNvPicPr>
          <p:nvPr>
            <p:ph idx="1"/>
          </p:nvPr>
        </p:nvPicPr>
        <p:blipFill rotWithShape="1">
          <a:blip r:embed="rId2"/>
          <a:srcRect b="11945"/>
          <a:stretch/>
        </p:blipFill>
        <p:spPr>
          <a:xfrm>
            <a:off x="2379406" y="2505360"/>
            <a:ext cx="7783670" cy="3886478"/>
          </a:xfrm>
        </p:spPr>
      </p:pic>
      <p:sp>
        <p:nvSpPr>
          <p:cNvPr id="15" name="Date Placeholder 14">
            <a:extLst>
              <a:ext uri="{FF2B5EF4-FFF2-40B4-BE49-F238E27FC236}">
                <a16:creationId xmlns:a16="http://schemas.microsoft.com/office/drawing/2014/main" id="{E7A9DACF-7E12-15B4-B37D-B6CEB18BFD43}"/>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8 March 2024</a:t>
            </a:r>
            <a:endParaRPr lang="en-IN">
              <a:latin typeface="Times New Roman" panose="02020603050405020304" pitchFamily="18" charset="0"/>
              <a:cs typeface="Times New Roman" panose="02020603050405020304" pitchFamily="18" charset="0"/>
            </a:endParaRPr>
          </a:p>
        </p:txBody>
      </p:sp>
      <p:sp>
        <p:nvSpPr>
          <p:cNvPr id="17" name="Slide Number Placeholder 16">
            <a:extLst>
              <a:ext uri="{FF2B5EF4-FFF2-40B4-BE49-F238E27FC236}">
                <a16:creationId xmlns:a16="http://schemas.microsoft.com/office/drawing/2014/main" id="{F2E1A52C-C985-461B-2DCB-C843D61F29EE}"/>
              </a:ext>
            </a:extLst>
          </p:cNvPr>
          <p:cNvSpPr>
            <a:spLocks noGrp="1"/>
          </p:cNvSpPr>
          <p:nvPr>
            <p:ph type="sldNum" sz="quarter" idx="12"/>
          </p:nvPr>
        </p:nvSpPr>
        <p:spPr/>
        <p:txBody>
          <a:bodyPr/>
          <a:lstStyle/>
          <a:p>
            <a:fld id="{196CC67B-21B1-4E6A-87A2-527A0043A549}" type="slidenum">
              <a:rPr lang="en-IN" smtClean="0"/>
              <a:t>20</a:t>
            </a:fld>
            <a:endParaRPr lang="en-IN"/>
          </a:p>
        </p:txBody>
      </p:sp>
      <p:sp>
        <p:nvSpPr>
          <p:cNvPr id="3" name="Footer Placeholder 30">
            <a:extLst>
              <a:ext uri="{FF2B5EF4-FFF2-40B4-BE49-F238E27FC236}">
                <a16:creationId xmlns:a16="http://schemas.microsoft.com/office/drawing/2014/main" id="{CB700EBE-364B-A73D-FA2F-F2DB8F88C5D4}"/>
              </a:ext>
            </a:extLst>
          </p:cNvPr>
          <p:cNvSpPr txBox="1">
            <a:spLocks/>
          </p:cNvSpPr>
          <p:nvPr/>
        </p:nvSpPr>
        <p:spPr>
          <a:xfrm>
            <a:off x="165602" y="6433677"/>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Tree>
    <p:extLst>
      <p:ext uri="{BB962C8B-B14F-4D97-AF65-F5344CB8AC3E}">
        <p14:creationId xmlns:p14="http://schemas.microsoft.com/office/powerpoint/2010/main" val="18816088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E16EF-CC4D-1DDD-45AF-0B20D4F544EC}"/>
              </a:ext>
            </a:extLst>
          </p:cNvPr>
          <p:cNvSpPr>
            <a:spLocks noGrp="1"/>
          </p:cNvSpPr>
          <p:nvPr>
            <p:ph type="title"/>
          </p:nvPr>
        </p:nvSpPr>
        <p:spPr/>
        <p:txBody>
          <a:bodyPr/>
          <a:lstStyle/>
          <a:p>
            <a:r>
              <a:rPr lang="en-GB" sz="2800" dirty="0">
                <a:latin typeface="Times New Roman" panose="02020603050405020304" pitchFamily="18" charset="0"/>
                <a:ea typeface="+mj-lt"/>
                <a:cs typeface="Times New Roman" panose="02020603050405020304" pitchFamily="18" charset="0"/>
              </a:rPr>
              <a:t>Number Of Crimes In Every Month Of The Year 2021</a:t>
            </a:r>
            <a:endParaRPr lang="en-US" sz="2800" dirty="0">
              <a:latin typeface="Times New Roman" panose="02020603050405020304" pitchFamily="18" charset="0"/>
              <a:cs typeface="Times New Roman" panose="02020603050405020304" pitchFamily="18" charset="0"/>
            </a:endParaRPr>
          </a:p>
        </p:txBody>
      </p:sp>
      <p:pic>
        <p:nvPicPr>
          <p:cNvPr id="6" name="Content Placeholder 5" descr="A screenshot of a computer&#10;&#10;Description automatically generated">
            <a:extLst>
              <a:ext uri="{FF2B5EF4-FFF2-40B4-BE49-F238E27FC236}">
                <a16:creationId xmlns:a16="http://schemas.microsoft.com/office/drawing/2014/main" id="{F0917452-06CA-4ADA-119C-4037C422718C}"/>
              </a:ext>
            </a:extLst>
          </p:cNvPr>
          <p:cNvPicPr>
            <a:picLocks noGrp="1" noChangeAspect="1"/>
          </p:cNvPicPr>
          <p:nvPr>
            <p:ph idx="1"/>
          </p:nvPr>
        </p:nvPicPr>
        <p:blipFill rotWithShape="1">
          <a:blip r:embed="rId2"/>
          <a:srcRect b="9759"/>
          <a:stretch/>
        </p:blipFill>
        <p:spPr>
          <a:xfrm>
            <a:off x="2428741" y="2448232"/>
            <a:ext cx="7334518" cy="3844413"/>
          </a:xfrm>
        </p:spPr>
      </p:pic>
      <p:sp>
        <p:nvSpPr>
          <p:cNvPr id="13" name="Date Placeholder 12">
            <a:extLst>
              <a:ext uri="{FF2B5EF4-FFF2-40B4-BE49-F238E27FC236}">
                <a16:creationId xmlns:a16="http://schemas.microsoft.com/office/drawing/2014/main" id="{A579A163-7CA7-7E87-7A3B-A8C925BCC4FA}"/>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8 March 2024</a:t>
            </a:r>
            <a:endParaRPr lang="en-IN">
              <a:latin typeface="Times New Roman" panose="02020603050405020304" pitchFamily="18" charset="0"/>
              <a:cs typeface="Times New Roman" panose="02020603050405020304" pitchFamily="18" charset="0"/>
            </a:endParaRPr>
          </a:p>
        </p:txBody>
      </p:sp>
      <p:sp>
        <p:nvSpPr>
          <p:cNvPr id="15" name="Slide Number Placeholder 14">
            <a:extLst>
              <a:ext uri="{FF2B5EF4-FFF2-40B4-BE49-F238E27FC236}">
                <a16:creationId xmlns:a16="http://schemas.microsoft.com/office/drawing/2014/main" id="{409722E0-5FBE-FA0C-47BF-83A82AE086D2}"/>
              </a:ext>
            </a:extLst>
          </p:cNvPr>
          <p:cNvSpPr>
            <a:spLocks noGrp="1"/>
          </p:cNvSpPr>
          <p:nvPr>
            <p:ph type="sldNum" sz="quarter" idx="12"/>
          </p:nvPr>
        </p:nvSpPr>
        <p:spPr/>
        <p:txBody>
          <a:bodyPr/>
          <a:lstStyle/>
          <a:p>
            <a:fld id="{196CC67B-21B1-4E6A-87A2-527A0043A549}" type="slidenum">
              <a:rPr lang="en-IN" smtClean="0"/>
              <a:t>21</a:t>
            </a:fld>
            <a:endParaRPr lang="en-IN"/>
          </a:p>
        </p:txBody>
      </p:sp>
      <p:sp>
        <p:nvSpPr>
          <p:cNvPr id="3" name="Footer Placeholder 30">
            <a:extLst>
              <a:ext uri="{FF2B5EF4-FFF2-40B4-BE49-F238E27FC236}">
                <a16:creationId xmlns:a16="http://schemas.microsoft.com/office/drawing/2014/main" id="{7C8940ED-6C7E-65FC-65CC-79DE1E3B74F5}"/>
              </a:ext>
            </a:extLst>
          </p:cNvPr>
          <p:cNvSpPr txBox="1">
            <a:spLocks/>
          </p:cNvSpPr>
          <p:nvPr/>
        </p:nvSpPr>
        <p:spPr>
          <a:xfrm>
            <a:off x="165602" y="6433677"/>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Tree>
    <p:extLst>
      <p:ext uri="{BB962C8B-B14F-4D97-AF65-F5344CB8AC3E}">
        <p14:creationId xmlns:p14="http://schemas.microsoft.com/office/powerpoint/2010/main" val="21706285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FBB70-D1F2-14DB-5E35-78C6A1DBD64F}"/>
              </a:ext>
            </a:extLst>
          </p:cNvPr>
          <p:cNvSpPr>
            <a:spLocks noGrp="1"/>
          </p:cNvSpPr>
          <p:nvPr>
            <p:ph type="title"/>
          </p:nvPr>
        </p:nvSpPr>
        <p:spPr/>
        <p:txBody>
          <a:bodyPr/>
          <a:lstStyle/>
          <a:p>
            <a:r>
              <a:rPr lang="en-GB" sz="2800" dirty="0">
                <a:latin typeface="Times New Roman" panose="02020603050405020304" pitchFamily="18" charset="0"/>
                <a:ea typeface="+mj-lt"/>
                <a:cs typeface="Times New Roman" panose="02020603050405020304" pitchFamily="18" charset="0"/>
              </a:rPr>
              <a:t>Retrieve The Number Of Crimes Reported In Each Location Type</a:t>
            </a:r>
            <a:endParaRPr lang="en-US" sz="2800" dirty="0">
              <a:latin typeface="Times New Roman" panose="02020603050405020304" pitchFamily="18" charset="0"/>
              <a:cs typeface="Times New Roman" panose="02020603050405020304" pitchFamily="18" charset="0"/>
            </a:endParaRPr>
          </a:p>
        </p:txBody>
      </p:sp>
      <p:pic>
        <p:nvPicPr>
          <p:cNvPr id="6" name="Content Placeholder 5" descr="A screenshot of a computer&#10;&#10;Description automatically generated">
            <a:extLst>
              <a:ext uri="{FF2B5EF4-FFF2-40B4-BE49-F238E27FC236}">
                <a16:creationId xmlns:a16="http://schemas.microsoft.com/office/drawing/2014/main" id="{30D3CF0C-79F2-950F-2EDB-78A8C3F6D14F}"/>
              </a:ext>
            </a:extLst>
          </p:cNvPr>
          <p:cNvPicPr>
            <a:picLocks noGrp="1" noChangeAspect="1"/>
          </p:cNvPicPr>
          <p:nvPr>
            <p:ph idx="1"/>
          </p:nvPr>
        </p:nvPicPr>
        <p:blipFill>
          <a:blip r:embed="rId2"/>
          <a:stretch>
            <a:fillRect/>
          </a:stretch>
        </p:blipFill>
        <p:spPr>
          <a:xfrm>
            <a:off x="2698124" y="2616379"/>
            <a:ext cx="6558116" cy="3416300"/>
          </a:xfrm>
        </p:spPr>
      </p:pic>
      <p:sp>
        <p:nvSpPr>
          <p:cNvPr id="13" name="Date Placeholder 12">
            <a:extLst>
              <a:ext uri="{FF2B5EF4-FFF2-40B4-BE49-F238E27FC236}">
                <a16:creationId xmlns:a16="http://schemas.microsoft.com/office/drawing/2014/main" id="{6F7EF8A5-E6EF-88E5-4759-34862B991AC7}"/>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8 March 2024</a:t>
            </a:r>
            <a:endParaRPr lang="en-IN">
              <a:latin typeface="Times New Roman" panose="02020603050405020304" pitchFamily="18" charset="0"/>
              <a:cs typeface="Times New Roman" panose="02020603050405020304" pitchFamily="18" charset="0"/>
            </a:endParaRPr>
          </a:p>
        </p:txBody>
      </p:sp>
      <p:sp>
        <p:nvSpPr>
          <p:cNvPr id="15" name="Slide Number Placeholder 14">
            <a:extLst>
              <a:ext uri="{FF2B5EF4-FFF2-40B4-BE49-F238E27FC236}">
                <a16:creationId xmlns:a16="http://schemas.microsoft.com/office/drawing/2014/main" id="{98FA5042-430D-4EF7-2274-2917E1EA9C75}"/>
              </a:ext>
            </a:extLst>
          </p:cNvPr>
          <p:cNvSpPr>
            <a:spLocks noGrp="1"/>
          </p:cNvSpPr>
          <p:nvPr>
            <p:ph type="sldNum" sz="quarter" idx="12"/>
          </p:nvPr>
        </p:nvSpPr>
        <p:spPr/>
        <p:txBody>
          <a:bodyPr/>
          <a:lstStyle/>
          <a:p>
            <a:fld id="{196CC67B-21B1-4E6A-87A2-527A0043A549}" type="slidenum">
              <a:rPr lang="en-IN" smtClean="0"/>
              <a:t>22</a:t>
            </a:fld>
            <a:endParaRPr lang="en-IN"/>
          </a:p>
        </p:txBody>
      </p:sp>
      <p:sp>
        <p:nvSpPr>
          <p:cNvPr id="3" name="Footer Placeholder 30">
            <a:extLst>
              <a:ext uri="{FF2B5EF4-FFF2-40B4-BE49-F238E27FC236}">
                <a16:creationId xmlns:a16="http://schemas.microsoft.com/office/drawing/2014/main" id="{2960122C-C1A2-D0DD-0EE2-E0B95BED754F}"/>
              </a:ext>
            </a:extLst>
          </p:cNvPr>
          <p:cNvSpPr txBox="1">
            <a:spLocks/>
          </p:cNvSpPr>
          <p:nvPr/>
        </p:nvSpPr>
        <p:spPr>
          <a:xfrm>
            <a:off x="165602" y="6433677"/>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Tree>
    <p:extLst>
      <p:ext uri="{BB962C8B-B14F-4D97-AF65-F5344CB8AC3E}">
        <p14:creationId xmlns:p14="http://schemas.microsoft.com/office/powerpoint/2010/main" val="31004630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DF2A6-CEB6-27D1-DD24-628E02675AB8}"/>
              </a:ext>
            </a:extLst>
          </p:cNvPr>
          <p:cNvSpPr>
            <a:spLocks noGrp="1"/>
          </p:cNvSpPr>
          <p:nvPr>
            <p:ph type="title"/>
          </p:nvPr>
        </p:nvSpPr>
        <p:spPr/>
        <p:txBody>
          <a:bodyPr/>
          <a:lstStyle/>
          <a:p>
            <a:r>
              <a:rPr lang="en-GB" sz="2800" dirty="0">
                <a:latin typeface="Times New Roman" panose="02020603050405020304" pitchFamily="18" charset="0"/>
                <a:ea typeface="+mj-lt"/>
                <a:cs typeface="Times New Roman" panose="02020603050405020304" pitchFamily="18" charset="0"/>
              </a:rPr>
              <a:t>Retrieving the count of crimes grouped by their status descriptions</a:t>
            </a:r>
            <a:endParaRPr lang="en-US" sz="2800" dirty="0">
              <a:latin typeface="Times New Roman" panose="02020603050405020304" pitchFamily="18" charset="0"/>
              <a:cs typeface="Times New Roman" panose="02020603050405020304" pitchFamily="18" charset="0"/>
            </a:endParaRPr>
          </a:p>
        </p:txBody>
      </p:sp>
      <p:pic>
        <p:nvPicPr>
          <p:cNvPr id="9" name="Content Placeholder 8" descr="A screenshot of a computer&#10;&#10;Description automatically generated">
            <a:extLst>
              <a:ext uri="{FF2B5EF4-FFF2-40B4-BE49-F238E27FC236}">
                <a16:creationId xmlns:a16="http://schemas.microsoft.com/office/drawing/2014/main" id="{2FDCC848-22F4-CCF4-A0BE-7FB9EF439BA8}"/>
              </a:ext>
            </a:extLst>
          </p:cNvPr>
          <p:cNvPicPr>
            <a:picLocks noGrp="1" noChangeAspect="1"/>
          </p:cNvPicPr>
          <p:nvPr>
            <p:ph idx="1"/>
          </p:nvPr>
        </p:nvPicPr>
        <p:blipFill>
          <a:blip r:embed="rId2"/>
          <a:stretch>
            <a:fillRect/>
          </a:stretch>
        </p:blipFill>
        <p:spPr>
          <a:xfrm>
            <a:off x="2540805" y="2809562"/>
            <a:ext cx="7110390" cy="3416300"/>
          </a:xfrm>
        </p:spPr>
      </p:pic>
      <p:sp>
        <p:nvSpPr>
          <p:cNvPr id="12" name="Date Placeholder 11">
            <a:extLst>
              <a:ext uri="{FF2B5EF4-FFF2-40B4-BE49-F238E27FC236}">
                <a16:creationId xmlns:a16="http://schemas.microsoft.com/office/drawing/2014/main" id="{9C9BA4E4-10A0-8500-0BBF-B576EAA889FD}"/>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8 March 2024</a:t>
            </a:r>
            <a:endParaRPr lang="en-IN">
              <a:latin typeface="Times New Roman" panose="02020603050405020304" pitchFamily="18" charset="0"/>
              <a:cs typeface="Times New Roman" panose="02020603050405020304" pitchFamily="18" charset="0"/>
            </a:endParaRPr>
          </a:p>
        </p:txBody>
      </p:sp>
      <p:sp>
        <p:nvSpPr>
          <p:cNvPr id="14" name="Slide Number Placeholder 13">
            <a:extLst>
              <a:ext uri="{FF2B5EF4-FFF2-40B4-BE49-F238E27FC236}">
                <a16:creationId xmlns:a16="http://schemas.microsoft.com/office/drawing/2014/main" id="{3795DB1C-4B7D-83D5-28A0-5229099A7853}"/>
              </a:ext>
            </a:extLst>
          </p:cNvPr>
          <p:cNvSpPr>
            <a:spLocks noGrp="1"/>
          </p:cNvSpPr>
          <p:nvPr>
            <p:ph type="sldNum" sz="quarter" idx="12"/>
          </p:nvPr>
        </p:nvSpPr>
        <p:spPr/>
        <p:txBody>
          <a:bodyPr/>
          <a:lstStyle/>
          <a:p>
            <a:fld id="{196CC67B-21B1-4E6A-87A2-527A0043A549}" type="slidenum">
              <a:rPr lang="en-IN" smtClean="0"/>
              <a:t>23</a:t>
            </a:fld>
            <a:endParaRPr lang="en-IN"/>
          </a:p>
        </p:txBody>
      </p:sp>
      <p:sp>
        <p:nvSpPr>
          <p:cNvPr id="3" name="Footer Placeholder 30">
            <a:extLst>
              <a:ext uri="{FF2B5EF4-FFF2-40B4-BE49-F238E27FC236}">
                <a16:creationId xmlns:a16="http://schemas.microsoft.com/office/drawing/2014/main" id="{10D7F6F1-E2E6-218E-C17D-2E9C18759415}"/>
              </a:ext>
            </a:extLst>
          </p:cNvPr>
          <p:cNvSpPr txBox="1">
            <a:spLocks/>
          </p:cNvSpPr>
          <p:nvPr/>
        </p:nvSpPr>
        <p:spPr>
          <a:xfrm>
            <a:off x="165602" y="6433677"/>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Tree>
    <p:extLst>
      <p:ext uri="{BB962C8B-B14F-4D97-AF65-F5344CB8AC3E}">
        <p14:creationId xmlns:p14="http://schemas.microsoft.com/office/powerpoint/2010/main" val="5228268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60DA-8FDE-F6D0-D4DB-DEC68B3E3DF1}"/>
              </a:ext>
            </a:extLst>
          </p:cNvPr>
          <p:cNvSpPr>
            <a:spLocks noGrp="1"/>
          </p:cNvSpPr>
          <p:nvPr>
            <p:ph type="title"/>
          </p:nvPr>
        </p:nvSpPr>
        <p:spPr/>
        <p:txBody>
          <a:bodyPr/>
          <a:lstStyle/>
          <a:p>
            <a:r>
              <a:rPr lang="en-GB" sz="2400" dirty="0">
                <a:latin typeface="Times New Roman" panose="02020603050405020304" pitchFamily="18" charset="0"/>
                <a:ea typeface="+mj-lt"/>
                <a:cs typeface="Times New Roman" panose="02020603050405020304" pitchFamily="18" charset="0"/>
              </a:rPr>
              <a:t>Average age of victims in crimes</a:t>
            </a:r>
            <a:endParaRPr lang="en-US" sz="2400" dirty="0">
              <a:latin typeface="Times New Roman" panose="02020603050405020304" pitchFamily="18" charset="0"/>
              <a:cs typeface="Times New Roman" panose="02020603050405020304" pitchFamily="18" charset="0"/>
            </a:endParaRPr>
          </a:p>
        </p:txBody>
      </p:sp>
      <p:pic>
        <p:nvPicPr>
          <p:cNvPr id="6" name="Content Placeholder 5" descr="A screenshot of a computer&#10;&#10;Description automatically generated">
            <a:extLst>
              <a:ext uri="{FF2B5EF4-FFF2-40B4-BE49-F238E27FC236}">
                <a16:creationId xmlns:a16="http://schemas.microsoft.com/office/drawing/2014/main" id="{4DB74052-1050-B586-740A-57561303CC09}"/>
              </a:ext>
            </a:extLst>
          </p:cNvPr>
          <p:cNvPicPr>
            <a:picLocks noGrp="1" noChangeAspect="1"/>
          </p:cNvPicPr>
          <p:nvPr>
            <p:ph idx="1"/>
          </p:nvPr>
        </p:nvPicPr>
        <p:blipFill>
          <a:blip r:embed="rId2"/>
          <a:stretch>
            <a:fillRect/>
          </a:stretch>
        </p:blipFill>
        <p:spPr>
          <a:xfrm>
            <a:off x="1683543" y="2862271"/>
            <a:ext cx="8824913" cy="3091940"/>
          </a:xfrm>
        </p:spPr>
      </p:pic>
      <p:sp>
        <p:nvSpPr>
          <p:cNvPr id="12" name="Date Placeholder 11">
            <a:extLst>
              <a:ext uri="{FF2B5EF4-FFF2-40B4-BE49-F238E27FC236}">
                <a16:creationId xmlns:a16="http://schemas.microsoft.com/office/drawing/2014/main" id="{6DA4FB52-0569-7524-92A6-D72BC371CED4}"/>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8 March 2024</a:t>
            </a:r>
            <a:endParaRPr lang="en-IN">
              <a:latin typeface="Times New Roman" panose="02020603050405020304" pitchFamily="18" charset="0"/>
              <a:cs typeface="Times New Roman" panose="02020603050405020304" pitchFamily="18" charset="0"/>
            </a:endParaRPr>
          </a:p>
        </p:txBody>
      </p:sp>
      <p:sp>
        <p:nvSpPr>
          <p:cNvPr id="14" name="Slide Number Placeholder 13">
            <a:extLst>
              <a:ext uri="{FF2B5EF4-FFF2-40B4-BE49-F238E27FC236}">
                <a16:creationId xmlns:a16="http://schemas.microsoft.com/office/drawing/2014/main" id="{22277B90-8FD8-5BE0-0F58-F5704B51EEDB}"/>
              </a:ext>
            </a:extLst>
          </p:cNvPr>
          <p:cNvSpPr>
            <a:spLocks noGrp="1"/>
          </p:cNvSpPr>
          <p:nvPr>
            <p:ph type="sldNum" sz="quarter" idx="12"/>
          </p:nvPr>
        </p:nvSpPr>
        <p:spPr/>
        <p:txBody>
          <a:bodyPr/>
          <a:lstStyle/>
          <a:p>
            <a:fld id="{196CC67B-21B1-4E6A-87A2-527A0043A549}" type="slidenum">
              <a:rPr lang="en-IN" smtClean="0"/>
              <a:t>24</a:t>
            </a:fld>
            <a:endParaRPr lang="en-IN"/>
          </a:p>
        </p:txBody>
      </p:sp>
      <p:sp>
        <p:nvSpPr>
          <p:cNvPr id="3" name="Footer Placeholder 30">
            <a:extLst>
              <a:ext uri="{FF2B5EF4-FFF2-40B4-BE49-F238E27FC236}">
                <a16:creationId xmlns:a16="http://schemas.microsoft.com/office/drawing/2014/main" id="{65200F74-F30C-03F7-3951-F316EB9D0BC6}"/>
              </a:ext>
            </a:extLst>
          </p:cNvPr>
          <p:cNvSpPr txBox="1">
            <a:spLocks/>
          </p:cNvSpPr>
          <p:nvPr/>
        </p:nvSpPr>
        <p:spPr>
          <a:xfrm>
            <a:off x="165602" y="6433677"/>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Tree>
    <p:extLst>
      <p:ext uri="{BB962C8B-B14F-4D97-AF65-F5344CB8AC3E}">
        <p14:creationId xmlns:p14="http://schemas.microsoft.com/office/powerpoint/2010/main" val="304128337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1ED2-0DBA-CAE0-9CD2-B490FA693820}"/>
              </a:ext>
            </a:extLst>
          </p:cNvPr>
          <p:cNvSpPr>
            <a:spLocks noGrp="1"/>
          </p:cNvSpPr>
          <p:nvPr>
            <p:ph type="title"/>
          </p:nvPr>
        </p:nvSpPr>
        <p:spPr/>
        <p:txBody>
          <a:bodyPr/>
          <a:lstStyle/>
          <a:p>
            <a:r>
              <a:rPr lang="en-GB" sz="2000" dirty="0">
                <a:solidFill>
                  <a:schemeClr val="bg1"/>
                </a:solidFill>
                <a:latin typeface="Times New Roman" panose="02020603050405020304" pitchFamily="18" charset="0"/>
                <a:cs typeface="Times New Roman" panose="02020603050405020304" pitchFamily="18" charset="0"/>
              </a:rPr>
              <a:t>Total count of crimes involving female victims, grouped by each location</a:t>
            </a:r>
          </a:p>
        </p:txBody>
      </p:sp>
      <p:pic>
        <p:nvPicPr>
          <p:cNvPr id="6" name="Content Placeholder 5" descr="A screenshot of a computer&#10;&#10;Description automatically generated">
            <a:extLst>
              <a:ext uri="{FF2B5EF4-FFF2-40B4-BE49-F238E27FC236}">
                <a16:creationId xmlns:a16="http://schemas.microsoft.com/office/drawing/2014/main" id="{2F4B096B-4B73-B9FA-2DFE-A902C5DD82DD}"/>
              </a:ext>
            </a:extLst>
          </p:cNvPr>
          <p:cNvPicPr>
            <a:picLocks noGrp="1" noChangeAspect="1"/>
          </p:cNvPicPr>
          <p:nvPr>
            <p:ph idx="1"/>
          </p:nvPr>
        </p:nvPicPr>
        <p:blipFill rotWithShape="1">
          <a:blip r:embed="rId2"/>
          <a:stretch/>
        </p:blipFill>
        <p:spPr>
          <a:xfrm>
            <a:off x="2462307" y="2693652"/>
            <a:ext cx="6400799" cy="3416300"/>
          </a:xfrm>
        </p:spPr>
      </p:pic>
      <p:sp>
        <p:nvSpPr>
          <p:cNvPr id="12" name="Date Placeholder 11">
            <a:extLst>
              <a:ext uri="{FF2B5EF4-FFF2-40B4-BE49-F238E27FC236}">
                <a16:creationId xmlns:a16="http://schemas.microsoft.com/office/drawing/2014/main" id="{3E5FCC85-AFE5-704E-8211-2D6954882B5F}"/>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8 March 2024</a:t>
            </a:r>
            <a:endParaRPr lang="en-IN">
              <a:latin typeface="Times New Roman" panose="02020603050405020304" pitchFamily="18" charset="0"/>
              <a:cs typeface="Times New Roman" panose="02020603050405020304" pitchFamily="18" charset="0"/>
            </a:endParaRPr>
          </a:p>
        </p:txBody>
      </p:sp>
      <p:sp>
        <p:nvSpPr>
          <p:cNvPr id="14" name="Slide Number Placeholder 13">
            <a:extLst>
              <a:ext uri="{FF2B5EF4-FFF2-40B4-BE49-F238E27FC236}">
                <a16:creationId xmlns:a16="http://schemas.microsoft.com/office/drawing/2014/main" id="{AF3CE68A-EAF8-1AFF-C011-FF6333A40EBD}"/>
              </a:ext>
            </a:extLst>
          </p:cNvPr>
          <p:cNvSpPr>
            <a:spLocks noGrp="1"/>
          </p:cNvSpPr>
          <p:nvPr>
            <p:ph type="sldNum" sz="quarter" idx="12"/>
          </p:nvPr>
        </p:nvSpPr>
        <p:spPr/>
        <p:txBody>
          <a:bodyPr/>
          <a:lstStyle/>
          <a:p>
            <a:fld id="{196CC67B-21B1-4E6A-87A2-527A0043A549}" type="slidenum">
              <a:rPr lang="en-IN" smtClean="0"/>
              <a:t>25</a:t>
            </a:fld>
            <a:endParaRPr lang="en-IN"/>
          </a:p>
        </p:txBody>
      </p:sp>
      <p:sp>
        <p:nvSpPr>
          <p:cNvPr id="3" name="Footer Placeholder 30">
            <a:extLst>
              <a:ext uri="{FF2B5EF4-FFF2-40B4-BE49-F238E27FC236}">
                <a16:creationId xmlns:a16="http://schemas.microsoft.com/office/drawing/2014/main" id="{55970A82-2CB0-383A-397E-C3ABF2E27BA0}"/>
              </a:ext>
            </a:extLst>
          </p:cNvPr>
          <p:cNvSpPr txBox="1">
            <a:spLocks/>
          </p:cNvSpPr>
          <p:nvPr/>
        </p:nvSpPr>
        <p:spPr>
          <a:xfrm>
            <a:off x="165602" y="6433677"/>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Tree>
    <p:extLst>
      <p:ext uri="{BB962C8B-B14F-4D97-AF65-F5344CB8AC3E}">
        <p14:creationId xmlns:p14="http://schemas.microsoft.com/office/powerpoint/2010/main" val="333192117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372337-7561-0F11-29D8-2C27F3701061}"/>
              </a:ext>
            </a:extLst>
          </p:cNvPr>
          <p:cNvSpPr>
            <a:spLocks noGrp="1"/>
          </p:cNvSpPr>
          <p:nvPr>
            <p:ph type="ctrTitle"/>
          </p:nvPr>
        </p:nvSpPr>
        <p:spPr>
          <a:xfrm>
            <a:off x="5049329" y="1241266"/>
            <a:ext cx="6074284" cy="3153753"/>
          </a:xfrm>
        </p:spPr>
        <p:txBody>
          <a:bodyPr vert="horz" lIns="91440" tIns="45720" rIns="91440" bIns="45720" rtlCol="0" anchor="b">
            <a:normAutofit/>
          </a:bodyPr>
          <a:lstStyle/>
          <a:p>
            <a:pPr>
              <a:spcAft>
                <a:spcPts val="800"/>
              </a:spcAft>
            </a:pPr>
            <a:r>
              <a:rPr lang="en-US"/>
              <a:t>Data Uncleaning</a:t>
            </a:r>
            <a:endParaRPr lang="en-US" cap="none" spc="0">
              <a:effectLst/>
            </a:endParaRPr>
          </a:p>
        </p:txBody>
      </p:sp>
      <p:sp>
        <p:nvSpPr>
          <p:cNvPr id="2" name="Date Placeholder 18">
            <a:extLst>
              <a:ext uri="{FF2B5EF4-FFF2-40B4-BE49-F238E27FC236}">
                <a16:creationId xmlns:a16="http://schemas.microsoft.com/office/drawing/2014/main" id="{466552EE-4372-9578-D7AC-E6C7E3CCDFFB}"/>
              </a:ext>
            </a:extLst>
          </p:cNvPr>
          <p:cNvSpPr txBox="1">
            <a:spLocks/>
          </p:cNvSpPr>
          <p:nvPr/>
        </p:nvSpPr>
        <p:spPr>
          <a:xfrm>
            <a:off x="11123612" y="6497766"/>
            <a:ext cx="1393109" cy="373418"/>
          </a:xfrm>
          <a:prstGeom prst="rect">
            <a:avLst/>
          </a:prstGeom>
        </p:spPr>
        <p:txBody>
          <a:bodyPr vert="horz" lIns="91440" tIns="45720" rIns="91440" bIns="45720" rtlCol="0" anchor="t">
            <a:norm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spcBef>
                <a:spcPts val="1000"/>
              </a:spcBef>
              <a:buClr>
                <a:schemeClr val="accent1"/>
              </a:buClr>
              <a:buSzPct val="80000"/>
            </a:pPr>
            <a:r>
              <a:rPr lang="en-US" sz="1000" cap="all">
                <a:solidFill>
                  <a:schemeClr val="accent1">
                    <a:lumMod val="60000"/>
                    <a:lumOff val="40000"/>
                  </a:schemeClr>
                </a:solidFill>
                <a:latin typeface="Times New Roman" panose="02020603050405020304" pitchFamily="18" charset="0"/>
                <a:cs typeface="Times New Roman" panose="02020603050405020304" pitchFamily="18" charset="0"/>
              </a:rPr>
              <a:t>8 March 2024</a:t>
            </a:r>
          </a:p>
        </p:txBody>
      </p:sp>
      <p:sp>
        <p:nvSpPr>
          <p:cNvPr id="6" name="Slide Number Placeholder 9">
            <a:extLst>
              <a:ext uri="{FF2B5EF4-FFF2-40B4-BE49-F238E27FC236}">
                <a16:creationId xmlns:a16="http://schemas.microsoft.com/office/drawing/2014/main" id="{1CD46368-A269-57BA-F2B0-502DD1884135}"/>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a:spcAft>
                <a:spcPts val="600"/>
              </a:spcAft>
            </a:pPr>
            <a:fld id="{330EA680-D336-4FF7-8B7A-9848BB0A1C32}" type="slidenum">
              <a:rPr lang="en-US">
                <a:solidFill>
                  <a:prstClr val="white"/>
                </a:solidFill>
              </a:rPr>
              <a:pPr>
                <a:spcAft>
                  <a:spcPts val="600"/>
                </a:spcAft>
              </a:pPr>
              <a:t>26</a:t>
            </a:fld>
            <a:endParaRPr lang="en-US">
              <a:solidFill>
                <a:prstClr val="white"/>
              </a:solidFill>
            </a:endParaRPr>
          </a:p>
        </p:txBody>
      </p:sp>
      <p:sp>
        <p:nvSpPr>
          <p:cNvPr id="3" name="Footer Placeholder 30">
            <a:extLst>
              <a:ext uri="{FF2B5EF4-FFF2-40B4-BE49-F238E27FC236}">
                <a16:creationId xmlns:a16="http://schemas.microsoft.com/office/drawing/2014/main" id="{EE948659-8E70-8E47-CD28-4A5D2E5DC004}"/>
              </a:ext>
            </a:extLst>
          </p:cNvPr>
          <p:cNvSpPr txBox="1">
            <a:spLocks/>
          </p:cNvSpPr>
          <p:nvPr/>
        </p:nvSpPr>
        <p:spPr>
          <a:xfrm>
            <a:off x="81889" y="6482995"/>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Tree>
    <p:extLst>
      <p:ext uri="{BB962C8B-B14F-4D97-AF65-F5344CB8AC3E}">
        <p14:creationId xmlns:p14="http://schemas.microsoft.com/office/powerpoint/2010/main" val="364230466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4" name="Rectangle 43">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45" name="Oval 44">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6" name="Oval 45">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7" name="Oval 46">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8" name="Oval 47">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9" name="Oval 48">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51"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52"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54" name="Rectangle 53">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 name="Title 8">
            <a:extLst>
              <a:ext uri="{FF2B5EF4-FFF2-40B4-BE49-F238E27FC236}">
                <a16:creationId xmlns:a16="http://schemas.microsoft.com/office/drawing/2014/main" id="{06F120DD-1D35-81D2-0A23-036326055E17}"/>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sz="3600" b="0" i="0" kern="1200" cap="none">
                <a:solidFill>
                  <a:srgbClr val="EBEBEB"/>
                </a:solidFill>
                <a:latin typeface="Times New Roman" panose="02020603050405020304" pitchFamily="18" charset="0"/>
                <a:ea typeface="+mj-ea"/>
                <a:cs typeface="Times New Roman" panose="02020603050405020304" pitchFamily="18" charset="0"/>
              </a:rPr>
              <a:t>Data Uncleaning</a:t>
            </a:r>
          </a:p>
        </p:txBody>
      </p:sp>
      <p:sp>
        <p:nvSpPr>
          <p:cNvPr id="10" name="Text Placeholder 9">
            <a:extLst>
              <a:ext uri="{FF2B5EF4-FFF2-40B4-BE49-F238E27FC236}">
                <a16:creationId xmlns:a16="http://schemas.microsoft.com/office/drawing/2014/main" id="{8C000D14-0078-1084-4080-4C7AAF3FBDE1}"/>
              </a:ext>
            </a:extLst>
          </p:cNvPr>
          <p:cNvSpPr>
            <a:spLocks noGrp="1"/>
          </p:cNvSpPr>
          <p:nvPr>
            <p:ph type="body" sz="quarter" idx="14"/>
          </p:nvPr>
        </p:nvSpPr>
        <p:spPr>
          <a:xfrm>
            <a:off x="1113119" y="2266655"/>
            <a:ext cx="9965762" cy="872060"/>
          </a:xfrm>
        </p:spPr>
        <p:txBody>
          <a:bodyPr vert="horz" lIns="91440" tIns="45720" rIns="91440" bIns="45720" rtlCol="0" anchor="ctr">
            <a:normAutofit/>
          </a:bodyPr>
          <a:lstStyle/>
          <a:p>
            <a:pPr>
              <a:buClr>
                <a:schemeClr val="accent1"/>
              </a:buClr>
            </a:pPr>
            <a:r>
              <a:rPr lang="en-US" sz="1800">
                <a:solidFill>
                  <a:schemeClr val="tx1">
                    <a:lumMod val="75000"/>
                    <a:lumOff val="25000"/>
                  </a:schemeClr>
                </a:solidFill>
                <a:latin typeface="Times New Roman"/>
                <a:cs typeface="Times New Roman"/>
              </a:rPr>
              <a:t>This is the flow of the uncleaning process using TableauPrep Builder.</a:t>
            </a:r>
            <a:endParaRPr lang="en-US" sz="180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 name="Date Placeholder 18">
            <a:extLst>
              <a:ext uri="{FF2B5EF4-FFF2-40B4-BE49-F238E27FC236}">
                <a16:creationId xmlns:a16="http://schemas.microsoft.com/office/drawing/2014/main" id="{0E6BAB22-EB34-6337-45DA-C08B2425854E}"/>
              </a:ext>
            </a:extLst>
          </p:cNvPr>
          <p:cNvSpPr txBox="1">
            <a:spLocks/>
          </p:cNvSpPr>
          <p:nvPr/>
        </p:nvSpPr>
        <p:spPr>
          <a:xfrm>
            <a:off x="11014533" y="6471738"/>
            <a:ext cx="1578483" cy="621624"/>
          </a:xfrm>
          <a:prstGeom prst="rect">
            <a:avLst/>
          </a:prstGeom>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accent1">
                    <a:lumMod val="50000"/>
                  </a:schemeClr>
                </a:solidFill>
                <a:latin typeface="Times New Roman" panose="02020603050405020304" pitchFamily="18" charset="0"/>
                <a:cs typeface="Times New Roman" panose="02020603050405020304" pitchFamily="18" charset="0"/>
              </a:rPr>
              <a:t>8 March 2024</a:t>
            </a:r>
            <a:endParaRPr lang="en-AS" sz="120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Footer Placeholder 30">
            <a:extLst>
              <a:ext uri="{FF2B5EF4-FFF2-40B4-BE49-F238E27FC236}">
                <a16:creationId xmlns:a16="http://schemas.microsoft.com/office/drawing/2014/main" id="{3E7AF5F1-4D8A-3D8F-1D94-EFA9DB8975E5}"/>
              </a:ext>
            </a:extLst>
          </p:cNvPr>
          <p:cNvSpPr txBox="1">
            <a:spLocks/>
          </p:cNvSpPr>
          <p:nvPr/>
        </p:nvSpPr>
        <p:spPr>
          <a:xfrm>
            <a:off x="165602" y="6433677"/>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
        <p:nvSpPr>
          <p:cNvPr id="5" name="Slide Number Placeholder 9">
            <a:extLst>
              <a:ext uri="{FF2B5EF4-FFF2-40B4-BE49-F238E27FC236}">
                <a16:creationId xmlns:a16="http://schemas.microsoft.com/office/drawing/2014/main" id="{C8F4F447-8681-736E-BD39-57906F30462E}"/>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457200">
              <a:spcAft>
                <a:spcPts val="600"/>
              </a:spcAft>
            </a:pPr>
            <a:fld id="{330EA680-D336-4FF7-8B7A-9848BB0A1C32}" type="slidenum">
              <a:rPr lang="en-US" b="0" i="0">
                <a:solidFill>
                  <a:srgbClr val="FFFFFF"/>
                </a:solidFill>
                <a:latin typeface="+mn-lt"/>
                <a:ea typeface="+mn-ea"/>
                <a:cs typeface="+mn-cs"/>
              </a:rPr>
              <a:pPr defTabSz="457200">
                <a:spcAft>
                  <a:spcPts val="600"/>
                </a:spcAft>
              </a:pPr>
              <a:t>27</a:t>
            </a:fld>
            <a:endParaRPr lang="en-US" b="0" i="0">
              <a:solidFill>
                <a:srgbClr val="FFFFFF"/>
              </a:solidFill>
              <a:latin typeface="+mn-lt"/>
              <a:ea typeface="+mn-ea"/>
              <a:cs typeface="+mn-cs"/>
            </a:endParaRPr>
          </a:p>
        </p:txBody>
      </p:sp>
      <p:pic>
        <p:nvPicPr>
          <p:cNvPr id="7" name="Picture 6">
            <a:extLst>
              <a:ext uri="{FF2B5EF4-FFF2-40B4-BE49-F238E27FC236}">
                <a16:creationId xmlns:a16="http://schemas.microsoft.com/office/drawing/2014/main" id="{27B144DE-3CAC-7592-BA14-CFDC4AFDF370}"/>
              </a:ext>
            </a:extLst>
          </p:cNvPr>
          <p:cNvPicPr>
            <a:picLocks noChangeAspect="1"/>
          </p:cNvPicPr>
          <p:nvPr/>
        </p:nvPicPr>
        <p:blipFill>
          <a:blip r:embed="rId4"/>
          <a:stretch>
            <a:fillRect/>
          </a:stretch>
        </p:blipFill>
        <p:spPr>
          <a:xfrm>
            <a:off x="1075427" y="3007819"/>
            <a:ext cx="10271184" cy="3306336"/>
          </a:xfrm>
          <a:prstGeom prst="rect">
            <a:avLst/>
          </a:prstGeom>
        </p:spPr>
      </p:pic>
    </p:spTree>
    <p:extLst>
      <p:ext uri="{BB962C8B-B14F-4D97-AF65-F5344CB8AC3E}">
        <p14:creationId xmlns:p14="http://schemas.microsoft.com/office/powerpoint/2010/main" val="35117111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4" name="Rectangle 43">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45" name="Oval 44">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6" name="Oval 45">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7" name="Oval 46">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8" name="Oval 47">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9" name="Oval 48">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51"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52"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54" name="Rectangle 53">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 name="Title 8">
            <a:extLst>
              <a:ext uri="{FF2B5EF4-FFF2-40B4-BE49-F238E27FC236}">
                <a16:creationId xmlns:a16="http://schemas.microsoft.com/office/drawing/2014/main" id="{06F120DD-1D35-81D2-0A23-036326055E17}"/>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sz="3600" b="0" i="0" kern="1200" cap="none">
                <a:solidFill>
                  <a:srgbClr val="EBEBEB"/>
                </a:solidFill>
                <a:latin typeface="Times New Roman" panose="02020603050405020304" pitchFamily="18" charset="0"/>
                <a:ea typeface="+mj-ea"/>
                <a:cs typeface="Times New Roman" panose="02020603050405020304" pitchFamily="18" charset="0"/>
              </a:rPr>
              <a:t>Data Uncleaning</a:t>
            </a:r>
          </a:p>
        </p:txBody>
      </p:sp>
      <p:pic>
        <p:nvPicPr>
          <p:cNvPr id="3" name="Picture 2" descr="A screenshot of a group&#10;&#10;Description automatically generated">
            <a:extLst>
              <a:ext uri="{FF2B5EF4-FFF2-40B4-BE49-F238E27FC236}">
                <a16:creationId xmlns:a16="http://schemas.microsoft.com/office/drawing/2014/main" id="{3D304661-CBF0-A422-52D9-27BBAB0B5C7E}"/>
              </a:ext>
            </a:extLst>
          </p:cNvPr>
          <p:cNvPicPr>
            <a:picLocks noChangeAspect="1"/>
          </p:cNvPicPr>
          <p:nvPr/>
        </p:nvPicPr>
        <p:blipFill>
          <a:blip r:embed="rId4"/>
          <a:stretch>
            <a:fillRect/>
          </a:stretch>
        </p:blipFill>
        <p:spPr>
          <a:xfrm>
            <a:off x="2964412" y="2481227"/>
            <a:ext cx="3464296" cy="4014400"/>
          </a:xfrm>
          <a:prstGeom prst="roundRect">
            <a:avLst>
              <a:gd name="adj" fmla="val 1858"/>
            </a:avLst>
          </a:prstGeom>
          <a:effectLst>
            <a:outerShdw blurRad="50800" dist="50800" dir="5400000" algn="tl" rotWithShape="0">
              <a:srgbClr val="000000">
                <a:alpha val="43000"/>
              </a:srgbClr>
            </a:outerShdw>
          </a:effectLst>
        </p:spPr>
      </p:pic>
      <p:sp>
        <p:nvSpPr>
          <p:cNvPr id="10" name="Text Placeholder 9">
            <a:extLst>
              <a:ext uri="{FF2B5EF4-FFF2-40B4-BE49-F238E27FC236}">
                <a16:creationId xmlns:a16="http://schemas.microsoft.com/office/drawing/2014/main" id="{8C000D14-0078-1084-4080-4C7AAF3FBDE1}"/>
              </a:ext>
            </a:extLst>
          </p:cNvPr>
          <p:cNvSpPr>
            <a:spLocks noGrp="1"/>
          </p:cNvSpPr>
          <p:nvPr>
            <p:ph type="body" sz="quarter" idx="14"/>
          </p:nvPr>
        </p:nvSpPr>
        <p:spPr>
          <a:xfrm>
            <a:off x="6883602" y="2674266"/>
            <a:ext cx="5177691" cy="3416300"/>
          </a:xfrm>
        </p:spPr>
        <p:txBody>
          <a:bodyPr vert="horz" lIns="91440" tIns="45720" rIns="91440" bIns="45720" rtlCol="0" anchor="ctr">
            <a:normAutofit/>
          </a:bodyPr>
          <a:lstStyle/>
          <a:p>
            <a:pPr>
              <a:buClr>
                <a:schemeClr val="accent1"/>
              </a:buClr>
            </a:pPr>
            <a:r>
              <a:rPr lang="en-US" sz="1800" dirty="0">
                <a:solidFill>
                  <a:schemeClr val="tx1">
                    <a:lumMod val="75000"/>
                    <a:lumOff val="25000"/>
                  </a:schemeClr>
                </a:solidFill>
                <a:latin typeface="Times New Roman"/>
                <a:cs typeface="Times New Roman"/>
              </a:rPr>
              <a:t>Affecting Completeness:</a:t>
            </a:r>
          </a:p>
          <a:p>
            <a:pPr marL="285750" indent="-285750">
              <a:buClr>
                <a:schemeClr val="accent1"/>
              </a:buClr>
              <a:buFont typeface="Wingdings" panose="05000000000000000000" pitchFamily="2" charset="2"/>
              <a:buChar char="v"/>
            </a:pPr>
            <a:r>
              <a:rPr lang="en-US" sz="1800" dirty="0">
                <a:solidFill>
                  <a:schemeClr val="tx1">
                    <a:lumMod val="75000"/>
                    <a:lumOff val="25000"/>
                  </a:schemeClr>
                </a:solidFill>
                <a:latin typeface="Times New Roman"/>
                <a:cs typeface="Times New Roman"/>
              </a:rPr>
              <a:t>Adding the null values to different fields</a:t>
            </a:r>
          </a:p>
          <a:p>
            <a:pPr>
              <a:buClr>
                <a:schemeClr val="accent1"/>
              </a:buClr>
            </a:pPr>
            <a:endParaRPr lang="en-US" sz="1800" dirty="0">
              <a:solidFill>
                <a:schemeClr val="tx1">
                  <a:lumMod val="75000"/>
                  <a:lumOff val="25000"/>
                </a:schemeClr>
              </a:solidFill>
              <a:latin typeface="Times New Roman" panose="02020603050405020304" pitchFamily="18" charset="0"/>
              <a:cs typeface="Times New Roman" panose="02020603050405020304" pitchFamily="18" charset="0"/>
            </a:endParaRPr>
          </a:p>
          <a:p>
            <a:pPr>
              <a:buClr>
                <a:schemeClr val="accent1"/>
              </a:buClr>
            </a:pPr>
            <a:r>
              <a:rPr lang="en-US" sz="1800" dirty="0">
                <a:solidFill>
                  <a:schemeClr val="tx1">
                    <a:lumMod val="75000"/>
                    <a:lumOff val="25000"/>
                  </a:schemeClr>
                </a:solidFill>
                <a:latin typeface="Times New Roman" panose="02020603050405020304" pitchFamily="18" charset="0"/>
                <a:cs typeface="Times New Roman" panose="02020603050405020304" pitchFamily="18" charset="0"/>
              </a:rPr>
              <a:t>Why is this important?</a:t>
            </a:r>
          </a:p>
          <a:p>
            <a:pPr marL="457200" indent="-457200">
              <a:buClr>
                <a:schemeClr val="accent1"/>
              </a:buClr>
              <a:buFont typeface="Wingdings" panose="05000000000000000000" pitchFamily="2" charset="2"/>
              <a:buChar char="v"/>
            </a:pPr>
            <a:r>
              <a:rPr lang="en-US" sz="1800" dirty="0">
                <a:solidFill>
                  <a:schemeClr val="tx1">
                    <a:lumMod val="75000"/>
                    <a:lumOff val="25000"/>
                  </a:schemeClr>
                </a:solidFill>
                <a:latin typeface="Times New Roman" panose="02020603050405020304" pitchFamily="18" charset="0"/>
                <a:cs typeface="Times New Roman" panose="02020603050405020304" pitchFamily="18" charset="0"/>
              </a:rPr>
              <a:t>This impacts the completeness of the dataset and can lead to biased analysis or the inability to make certain inferences.</a:t>
            </a:r>
          </a:p>
        </p:txBody>
      </p:sp>
      <p:sp>
        <p:nvSpPr>
          <p:cNvPr id="11" name="Footer Placeholder 10">
            <a:extLst>
              <a:ext uri="{FF2B5EF4-FFF2-40B4-BE49-F238E27FC236}">
                <a16:creationId xmlns:a16="http://schemas.microsoft.com/office/drawing/2014/main" id="{8091EE64-E3E6-7FF8-073D-5F1906208644}"/>
              </a:ext>
            </a:extLst>
          </p:cNvPr>
          <p:cNvSpPr>
            <a:spLocks noGrp="1"/>
          </p:cNvSpPr>
          <p:nvPr>
            <p:ph type="ftr" sz="quarter" idx="11"/>
          </p:nvPr>
        </p:nvSpPr>
        <p:spPr/>
        <p:txBody>
          <a:bodyPr/>
          <a:lstStyle/>
          <a:p>
            <a:r>
              <a:rPr lang="en-US"/>
              <a:t>Team 6</a:t>
            </a:r>
          </a:p>
        </p:txBody>
      </p:sp>
      <p:sp>
        <p:nvSpPr>
          <p:cNvPr id="2" name="Date Placeholder 18">
            <a:extLst>
              <a:ext uri="{FF2B5EF4-FFF2-40B4-BE49-F238E27FC236}">
                <a16:creationId xmlns:a16="http://schemas.microsoft.com/office/drawing/2014/main" id="{0E6BAB22-EB34-6337-45DA-C08B2425854E}"/>
              </a:ext>
            </a:extLst>
          </p:cNvPr>
          <p:cNvSpPr txBox="1">
            <a:spLocks/>
          </p:cNvSpPr>
          <p:nvPr/>
        </p:nvSpPr>
        <p:spPr>
          <a:xfrm>
            <a:off x="11014533" y="6471738"/>
            <a:ext cx="1578483" cy="621624"/>
          </a:xfrm>
          <a:prstGeom prst="rect">
            <a:avLst/>
          </a:prstGeom>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accent1">
                    <a:lumMod val="50000"/>
                  </a:schemeClr>
                </a:solidFill>
                <a:latin typeface="Times New Roman" panose="02020603050405020304" pitchFamily="18" charset="0"/>
                <a:cs typeface="Times New Roman" panose="02020603050405020304" pitchFamily="18" charset="0"/>
              </a:rPr>
              <a:t>8 March 2024</a:t>
            </a:r>
            <a:endParaRPr lang="en-AS" sz="120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Footer Placeholder 30">
            <a:extLst>
              <a:ext uri="{FF2B5EF4-FFF2-40B4-BE49-F238E27FC236}">
                <a16:creationId xmlns:a16="http://schemas.microsoft.com/office/drawing/2014/main" id="{3E7AF5F1-4D8A-3D8F-1D94-EFA9DB8975E5}"/>
              </a:ext>
            </a:extLst>
          </p:cNvPr>
          <p:cNvSpPr txBox="1">
            <a:spLocks/>
          </p:cNvSpPr>
          <p:nvPr/>
        </p:nvSpPr>
        <p:spPr>
          <a:xfrm>
            <a:off x="165602" y="6433677"/>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
        <p:nvSpPr>
          <p:cNvPr id="5" name="Slide Number Placeholder 9">
            <a:extLst>
              <a:ext uri="{FF2B5EF4-FFF2-40B4-BE49-F238E27FC236}">
                <a16:creationId xmlns:a16="http://schemas.microsoft.com/office/drawing/2014/main" id="{C8F4F447-8681-736E-BD39-57906F30462E}"/>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457200">
              <a:spcAft>
                <a:spcPts val="600"/>
              </a:spcAft>
            </a:pPr>
            <a:fld id="{330EA680-D336-4FF7-8B7A-9848BB0A1C32}" type="slidenum">
              <a:rPr lang="en-US" b="0" i="0">
                <a:solidFill>
                  <a:srgbClr val="FFFFFF"/>
                </a:solidFill>
                <a:latin typeface="+mn-lt"/>
                <a:ea typeface="+mn-ea"/>
                <a:cs typeface="+mn-cs"/>
              </a:rPr>
              <a:pPr defTabSz="457200">
                <a:spcAft>
                  <a:spcPts val="600"/>
                </a:spcAft>
              </a:pPr>
              <a:t>28</a:t>
            </a:fld>
            <a:endParaRPr lang="en-US" b="0" i="0">
              <a:solidFill>
                <a:srgbClr val="FFFFFF"/>
              </a:solidFill>
              <a:latin typeface="+mn-lt"/>
              <a:ea typeface="+mn-ea"/>
              <a:cs typeface="+mn-cs"/>
            </a:endParaRPr>
          </a:p>
        </p:txBody>
      </p:sp>
      <p:pic>
        <p:nvPicPr>
          <p:cNvPr id="7" name="Picture 6">
            <a:extLst>
              <a:ext uri="{FF2B5EF4-FFF2-40B4-BE49-F238E27FC236}">
                <a16:creationId xmlns:a16="http://schemas.microsoft.com/office/drawing/2014/main" id="{145A5D97-B767-27C5-96D3-773EFF612E64}"/>
              </a:ext>
            </a:extLst>
          </p:cNvPr>
          <p:cNvPicPr>
            <a:picLocks noChangeAspect="1"/>
          </p:cNvPicPr>
          <p:nvPr/>
        </p:nvPicPr>
        <p:blipFill>
          <a:blip r:embed="rId5"/>
          <a:stretch>
            <a:fillRect/>
          </a:stretch>
        </p:blipFill>
        <p:spPr>
          <a:xfrm>
            <a:off x="1123612" y="3616035"/>
            <a:ext cx="1071570" cy="1362085"/>
          </a:xfrm>
          <a:prstGeom prst="rect">
            <a:avLst/>
          </a:prstGeom>
        </p:spPr>
      </p:pic>
    </p:spTree>
    <p:extLst>
      <p:ext uri="{BB962C8B-B14F-4D97-AF65-F5344CB8AC3E}">
        <p14:creationId xmlns:p14="http://schemas.microsoft.com/office/powerpoint/2010/main" val="23893621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6" name="Rectangle 15">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7" name="Oval 16">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Oval 17">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Oval 18">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 name="Oval 19">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 name="Oval 20">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23"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24"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26" name="Rectangle 25">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 name="Title 8">
            <a:extLst>
              <a:ext uri="{FF2B5EF4-FFF2-40B4-BE49-F238E27FC236}">
                <a16:creationId xmlns:a16="http://schemas.microsoft.com/office/drawing/2014/main" id="{06F120DD-1D35-81D2-0A23-036326055E17}"/>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sz="3600" cap="none">
                <a:solidFill>
                  <a:srgbClr val="EBEBEB"/>
                </a:solidFill>
                <a:latin typeface="Times New Roman" panose="02020603050405020304" pitchFamily="18" charset="0"/>
                <a:ea typeface="+mj-ea"/>
                <a:cs typeface="Times New Roman" panose="02020603050405020304" pitchFamily="18" charset="0"/>
              </a:rPr>
              <a:t>Data Uncleaning</a:t>
            </a:r>
          </a:p>
        </p:txBody>
      </p:sp>
      <p:pic>
        <p:nvPicPr>
          <p:cNvPr id="3" name="Picture 2" descr="A screenshot of a computer&#10;&#10;Description automatically generated">
            <a:extLst>
              <a:ext uri="{FF2B5EF4-FFF2-40B4-BE49-F238E27FC236}">
                <a16:creationId xmlns:a16="http://schemas.microsoft.com/office/drawing/2014/main" id="{D3930F86-0EF7-F7C8-B793-6FCFB8867D0D}"/>
              </a:ext>
            </a:extLst>
          </p:cNvPr>
          <p:cNvPicPr>
            <a:picLocks noChangeAspect="1"/>
          </p:cNvPicPr>
          <p:nvPr/>
        </p:nvPicPr>
        <p:blipFill>
          <a:blip r:embed="rId4"/>
          <a:stretch>
            <a:fillRect/>
          </a:stretch>
        </p:blipFill>
        <p:spPr>
          <a:xfrm>
            <a:off x="3469517" y="2526198"/>
            <a:ext cx="3654739" cy="3945540"/>
          </a:xfrm>
          <a:prstGeom prst="rect">
            <a:avLst/>
          </a:prstGeom>
        </p:spPr>
      </p:pic>
      <p:sp>
        <p:nvSpPr>
          <p:cNvPr id="7" name="Content Placeholder 2">
            <a:extLst>
              <a:ext uri="{FF2B5EF4-FFF2-40B4-BE49-F238E27FC236}">
                <a16:creationId xmlns:a16="http://schemas.microsoft.com/office/drawing/2014/main" id="{9B169B24-4B0E-FD62-B4B1-A3A3BE788A53}"/>
              </a:ext>
            </a:extLst>
          </p:cNvPr>
          <p:cNvSpPr txBox="1">
            <a:spLocks/>
          </p:cNvSpPr>
          <p:nvPr/>
        </p:nvSpPr>
        <p:spPr>
          <a:xfrm>
            <a:off x="7189995" y="2824154"/>
            <a:ext cx="5241065" cy="3419249"/>
          </a:xfrm>
          <a:prstGeom prst="rect">
            <a:avLst/>
          </a:prstGeom>
        </p:spPr>
        <p:txBody>
          <a:bodyPr lIns="91440" tIns="45720" rIns="91440" bIns="45720" anchor="t"/>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endParaRPr lang="en-GB" dirty="0">
              <a:latin typeface="Times New Roman" panose="02020603050405020304" pitchFamily="18" charset="0"/>
              <a:cs typeface="Times New Roman" panose="02020603050405020304" pitchFamily="18" charset="0"/>
            </a:endParaRPr>
          </a:p>
          <a:p>
            <a:pPr marL="0" indent="0">
              <a:buSzPct val="114999"/>
              <a:buNone/>
            </a:pPr>
            <a:r>
              <a:rPr lang="en-US" sz="1800" dirty="0">
                <a:solidFill>
                  <a:schemeClr val="tx1">
                    <a:lumMod val="75000"/>
                    <a:lumOff val="25000"/>
                  </a:schemeClr>
                </a:solidFill>
                <a:latin typeface="Times New Roman"/>
                <a:cs typeface="Times New Roman"/>
              </a:rPr>
              <a:t>Affecting </a:t>
            </a:r>
            <a:r>
              <a:rPr lang="en-IN" sz="1800" kern="1200" dirty="0">
                <a:solidFill>
                  <a:schemeClr val="tx1"/>
                </a:solidFill>
                <a:latin typeface="Times New Roman"/>
                <a:cs typeface="Times New Roman"/>
              </a:rPr>
              <a:t>Uniqueness:</a:t>
            </a:r>
          </a:p>
          <a:p>
            <a:pPr marL="0" indent="0">
              <a:buSzPct val="114999"/>
              <a:buNone/>
            </a:pPr>
            <a:r>
              <a:rPr lang="en-IN" dirty="0">
                <a:solidFill>
                  <a:schemeClr val="tx1"/>
                </a:solidFill>
                <a:latin typeface="Times New Roman"/>
                <a:cs typeface="Times New Roman"/>
              </a:rPr>
              <a:t>-Adding a duplicate field to reduce the uniqueness</a:t>
            </a:r>
          </a:p>
          <a:p>
            <a:pPr marL="0" indent="0">
              <a:buSzPct val="114999"/>
              <a:buNone/>
            </a:pPr>
            <a:endParaRPr lang="en-IN" dirty="0">
              <a:solidFill>
                <a:schemeClr val="tx1"/>
              </a:solidFill>
              <a:latin typeface="Times New Roman"/>
              <a:cs typeface="Times New Roman"/>
            </a:endParaRPr>
          </a:p>
          <a:p>
            <a:pPr marL="0" indent="0">
              <a:buSzPct val="114999"/>
              <a:buNone/>
            </a:pPr>
            <a:r>
              <a:rPr lang="en-US" sz="1800" dirty="0">
                <a:solidFill>
                  <a:schemeClr val="tx1">
                    <a:lumMod val="75000"/>
                    <a:lumOff val="25000"/>
                  </a:schemeClr>
                </a:solidFill>
                <a:latin typeface="Times New Roman" panose="02020603050405020304" pitchFamily="18" charset="0"/>
                <a:cs typeface="Times New Roman" panose="02020603050405020304" pitchFamily="18" charset="0"/>
              </a:rPr>
              <a:t>Why is this important?</a:t>
            </a:r>
          </a:p>
          <a:p>
            <a:pPr>
              <a:buSzPct val="114999"/>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This results in inefficiency in storage and processing and makes it difficult in identifying unique records.</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13">
            <a:extLst>
              <a:ext uri="{FF2B5EF4-FFF2-40B4-BE49-F238E27FC236}">
                <a16:creationId xmlns:a16="http://schemas.microsoft.com/office/drawing/2014/main" id="{0CA1E045-AFF0-3D9D-0B49-E138C04CBE45}"/>
              </a:ext>
            </a:extLst>
          </p:cNvPr>
          <p:cNvSpPr>
            <a:spLocks noGrp="1"/>
          </p:cNvSpPr>
          <p:nvPr>
            <p:ph type="ftr" sz="quarter" idx="11"/>
          </p:nvPr>
        </p:nvSpPr>
        <p:spPr/>
        <p:txBody>
          <a:bodyPr/>
          <a:lstStyle/>
          <a:p>
            <a:r>
              <a:rPr lang="en-US"/>
              <a:t>Team 6</a:t>
            </a:r>
          </a:p>
        </p:txBody>
      </p:sp>
      <p:sp>
        <p:nvSpPr>
          <p:cNvPr id="25" name="Slide Number Placeholder 24">
            <a:extLst>
              <a:ext uri="{FF2B5EF4-FFF2-40B4-BE49-F238E27FC236}">
                <a16:creationId xmlns:a16="http://schemas.microsoft.com/office/drawing/2014/main" id="{544439E7-5C6E-3BA3-37F3-D76E8673AD2E}"/>
              </a:ext>
            </a:extLst>
          </p:cNvPr>
          <p:cNvSpPr>
            <a:spLocks noGrp="1"/>
          </p:cNvSpPr>
          <p:nvPr>
            <p:ph type="sldNum" sz="quarter" idx="12"/>
          </p:nvPr>
        </p:nvSpPr>
        <p:spPr/>
        <p:txBody>
          <a:bodyPr/>
          <a:lstStyle/>
          <a:p>
            <a:fld id="{330EA680-D336-4FF7-8B7A-9848BB0A1C32}" type="slidenum">
              <a:rPr lang="en-US" smtClean="0"/>
              <a:pPr/>
              <a:t>29</a:t>
            </a:fld>
            <a:endParaRPr lang="en-US"/>
          </a:p>
        </p:txBody>
      </p:sp>
      <p:sp>
        <p:nvSpPr>
          <p:cNvPr id="2" name="Date Placeholder 18">
            <a:extLst>
              <a:ext uri="{FF2B5EF4-FFF2-40B4-BE49-F238E27FC236}">
                <a16:creationId xmlns:a16="http://schemas.microsoft.com/office/drawing/2014/main" id="{8AAF0531-5EEA-6A4F-FCB2-98530EB7A641}"/>
              </a:ext>
            </a:extLst>
          </p:cNvPr>
          <p:cNvSpPr txBox="1">
            <a:spLocks/>
          </p:cNvSpPr>
          <p:nvPr/>
        </p:nvSpPr>
        <p:spPr>
          <a:xfrm>
            <a:off x="11014533" y="6471738"/>
            <a:ext cx="1578483" cy="621624"/>
          </a:xfrm>
          <a:prstGeom prst="rect">
            <a:avLst/>
          </a:prstGeom>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accent1">
                    <a:lumMod val="50000"/>
                  </a:schemeClr>
                </a:solidFill>
                <a:latin typeface="Times New Roman" panose="02020603050405020304" pitchFamily="18" charset="0"/>
                <a:cs typeface="Times New Roman" panose="02020603050405020304" pitchFamily="18" charset="0"/>
              </a:rPr>
              <a:t>8 March 2024</a:t>
            </a:r>
            <a:endParaRPr lang="en-AS" sz="120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Footer Placeholder 30">
            <a:extLst>
              <a:ext uri="{FF2B5EF4-FFF2-40B4-BE49-F238E27FC236}">
                <a16:creationId xmlns:a16="http://schemas.microsoft.com/office/drawing/2014/main" id="{216F2532-2DB7-7680-3F41-6E8B7D98DD95}"/>
              </a:ext>
            </a:extLst>
          </p:cNvPr>
          <p:cNvSpPr txBox="1">
            <a:spLocks/>
          </p:cNvSpPr>
          <p:nvPr/>
        </p:nvSpPr>
        <p:spPr>
          <a:xfrm>
            <a:off x="165602" y="6433677"/>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
        <p:nvSpPr>
          <p:cNvPr id="5" name="Slide Number Placeholder 9">
            <a:extLst>
              <a:ext uri="{FF2B5EF4-FFF2-40B4-BE49-F238E27FC236}">
                <a16:creationId xmlns:a16="http://schemas.microsoft.com/office/drawing/2014/main" id="{C3FA68A9-C44C-F0DC-3436-07B7EFA8C23B}"/>
              </a:ext>
            </a:extLst>
          </p:cNvPr>
          <p:cNvSpPr txBox="1">
            <a:spLocks/>
          </p:cNvSpPr>
          <p:nvPr/>
        </p:nvSpPr>
        <p:spPr bwMode="gray">
          <a:xfrm>
            <a:off x="10352540" y="295729"/>
            <a:ext cx="838199" cy="767687"/>
          </a:xfrm>
          <a:prstGeom prst="rect">
            <a:avLst/>
          </a:prstGeom>
        </p:spPr>
        <p:txBody>
          <a:bodyPr vert="horz" lIns="91440" tIns="45720" rIns="91440" bIns="45720" rtlCol="0" anchor="b">
            <a:normAutofit/>
          </a:bodyPr>
          <a:lstStyle>
            <a:defPPr>
              <a:defRPr lang="ru-RU"/>
            </a:defPPr>
            <a:lvl1pPr marL="0" algn="ctr" defTabSz="914400" rtl="0" eaLnBrk="1" latinLnBrk="0" hangingPunct="1">
              <a:defRPr sz="2800" b="1" i="1" kern="1200">
                <a:solidFill>
                  <a:schemeClr val="bg1"/>
                </a:solidFill>
                <a:latin typeface="+mj-lt"/>
                <a:ea typeface="MS PMincho" panose="02020600040205080304" pitchFamily="18" charset="-128"/>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spcAft>
                <a:spcPts val="600"/>
              </a:spcAft>
            </a:pPr>
            <a:fld id="{330EA680-D336-4FF7-8B7A-9848BB0A1C32}" type="slidenum">
              <a:rPr lang="en-US" b="0" i="0" smtClean="0">
                <a:solidFill>
                  <a:srgbClr val="FFFFFF"/>
                </a:solidFill>
                <a:latin typeface="+mn-lt"/>
                <a:ea typeface="+mn-ea"/>
                <a:cs typeface="+mn-cs"/>
              </a:rPr>
              <a:pPr defTabSz="457200">
                <a:spcAft>
                  <a:spcPts val="600"/>
                </a:spcAft>
              </a:pPr>
              <a:t>29</a:t>
            </a:fld>
            <a:endParaRPr lang="en-US" b="0" i="0">
              <a:solidFill>
                <a:srgbClr val="FFFFFF"/>
              </a:solidFill>
              <a:latin typeface="+mn-lt"/>
              <a:ea typeface="+mn-ea"/>
              <a:cs typeface="+mn-cs"/>
            </a:endParaRPr>
          </a:p>
        </p:txBody>
      </p:sp>
      <p:pic>
        <p:nvPicPr>
          <p:cNvPr id="8" name="Picture 7">
            <a:extLst>
              <a:ext uri="{FF2B5EF4-FFF2-40B4-BE49-F238E27FC236}">
                <a16:creationId xmlns:a16="http://schemas.microsoft.com/office/drawing/2014/main" id="{70756535-67F8-F8B4-93C9-0274DC9560A0}"/>
              </a:ext>
            </a:extLst>
          </p:cNvPr>
          <p:cNvPicPr>
            <a:picLocks noChangeAspect="1"/>
          </p:cNvPicPr>
          <p:nvPr/>
        </p:nvPicPr>
        <p:blipFill>
          <a:blip r:embed="rId5"/>
          <a:stretch>
            <a:fillRect/>
          </a:stretch>
        </p:blipFill>
        <p:spPr>
          <a:xfrm>
            <a:off x="1201788" y="3569892"/>
            <a:ext cx="1090620" cy="1195396"/>
          </a:xfrm>
          <a:prstGeom prst="rect">
            <a:avLst/>
          </a:prstGeom>
        </p:spPr>
      </p:pic>
    </p:spTree>
    <p:extLst>
      <p:ext uri="{BB962C8B-B14F-4D97-AF65-F5344CB8AC3E}">
        <p14:creationId xmlns:p14="http://schemas.microsoft.com/office/powerpoint/2010/main" val="279644231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7084313B-C03D-4981-9786-879159A6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3" name="Rectangle 142">
              <a:extLst>
                <a:ext uri="{FF2B5EF4-FFF2-40B4-BE49-F238E27FC236}">
                  <a16:creationId xmlns:a16="http://schemas.microsoft.com/office/drawing/2014/main" id="{A99190B9-52DD-45DC-BE21-AACE88FEC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44" name="Oval 143">
              <a:extLst>
                <a:ext uri="{FF2B5EF4-FFF2-40B4-BE49-F238E27FC236}">
                  <a16:creationId xmlns:a16="http://schemas.microsoft.com/office/drawing/2014/main" id="{D1EE260A-12FB-4D71-A318-71BED7FF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5" name="Oval 144">
              <a:extLst>
                <a:ext uri="{FF2B5EF4-FFF2-40B4-BE49-F238E27FC236}">
                  <a16:creationId xmlns:a16="http://schemas.microsoft.com/office/drawing/2014/main" id="{B52EC39A-8D44-4CEF-820F-A442CFA42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6" name="Oval 145">
              <a:extLst>
                <a:ext uri="{FF2B5EF4-FFF2-40B4-BE49-F238E27FC236}">
                  <a16:creationId xmlns:a16="http://schemas.microsoft.com/office/drawing/2014/main" id="{2D010773-529F-4A3D-A0AB-E7CE12DC6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7" name="Oval 146">
              <a:extLst>
                <a:ext uri="{FF2B5EF4-FFF2-40B4-BE49-F238E27FC236}">
                  <a16:creationId xmlns:a16="http://schemas.microsoft.com/office/drawing/2014/main" id="{D7582733-2D5B-4103-A63C-0D0D81780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8" name="Oval 147">
              <a:extLst>
                <a:ext uri="{FF2B5EF4-FFF2-40B4-BE49-F238E27FC236}">
                  <a16:creationId xmlns:a16="http://schemas.microsoft.com/office/drawing/2014/main" id="{6D073C2A-0E86-458E-88D4-27124FD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9" name="Freeform 5">
              <a:extLst>
                <a:ext uri="{FF2B5EF4-FFF2-40B4-BE49-F238E27FC236}">
                  <a16:creationId xmlns:a16="http://schemas.microsoft.com/office/drawing/2014/main" id="{01A64F04-7AF7-48B9-A1B0-956BBCEEF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150" name="Freeform 5">
              <a:extLst>
                <a:ext uri="{FF2B5EF4-FFF2-40B4-BE49-F238E27FC236}">
                  <a16:creationId xmlns:a16="http://schemas.microsoft.com/office/drawing/2014/main" id="{989ABE99-7694-4211-A627-459BE5422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151" name="Freeform 5">
              <a:extLst>
                <a:ext uri="{FF2B5EF4-FFF2-40B4-BE49-F238E27FC236}">
                  <a16:creationId xmlns:a16="http://schemas.microsoft.com/office/drawing/2014/main" id="{254B4214-6F53-497C-8322-9CE8158AA3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153" name="Rectangle 152">
            <a:extLst>
              <a:ext uri="{FF2B5EF4-FFF2-40B4-BE49-F238E27FC236}">
                <a16:creationId xmlns:a16="http://schemas.microsoft.com/office/drawing/2014/main" id="{20E145FF-1D18-4246-A2BA-9F6B4D53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155" name="Rectangle 154">
            <a:extLst>
              <a:ext uri="{FF2B5EF4-FFF2-40B4-BE49-F238E27FC236}">
                <a16:creationId xmlns:a16="http://schemas.microsoft.com/office/drawing/2014/main" id="{01109B5D-BC35-4376-98A2-F53B03E4E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57" name="Freeform 5">
            <a:extLst>
              <a:ext uri="{FF2B5EF4-FFF2-40B4-BE49-F238E27FC236}">
                <a16:creationId xmlns:a16="http://schemas.microsoft.com/office/drawing/2014/main" id="{94D90C11-98A3-40E3-B04C-A3025D645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IN"/>
          </a:p>
        </p:txBody>
      </p:sp>
      <p:sp>
        <p:nvSpPr>
          <p:cNvPr id="26" name="Title 1">
            <a:extLst>
              <a:ext uri="{FF2B5EF4-FFF2-40B4-BE49-F238E27FC236}">
                <a16:creationId xmlns:a16="http://schemas.microsoft.com/office/drawing/2014/main" id="{219DFDF2-0B27-ACBC-4FA3-8AA60436385C}"/>
              </a:ext>
            </a:extLst>
          </p:cNvPr>
          <p:cNvSpPr>
            <a:spLocks noGrp="1"/>
          </p:cNvSpPr>
          <p:nvPr>
            <p:ph type="title"/>
          </p:nvPr>
        </p:nvSpPr>
        <p:spPr>
          <a:xfrm>
            <a:off x="967791" y="1449324"/>
            <a:ext cx="2621734" cy="4391640"/>
          </a:xfrm>
        </p:spPr>
        <p:txBody>
          <a:bodyPr vert="horz" lIns="91440" tIns="45720" rIns="91440" bIns="45720" rtlCol="0" anchor="t">
            <a:normAutofit/>
          </a:bodyPr>
          <a:lstStyle/>
          <a:p>
            <a:br>
              <a:rPr lang="en-US" sz="4400" cap="none">
                <a:solidFill>
                  <a:schemeClr val="tx1"/>
                </a:solidFill>
                <a:latin typeface="Times New Roman" panose="02020603050405020304" pitchFamily="18" charset="0"/>
                <a:ea typeface="+mj-ea"/>
                <a:cs typeface="Times New Roman" panose="02020603050405020304" pitchFamily="18" charset="0"/>
              </a:rPr>
            </a:br>
            <a:br>
              <a:rPr lang="en-US" sz="4400" cap="none">
                <a:solidFill>
                  <a:schemeClr val="tx1"/>
                </a:solidFill>
                <a:latin typeface="Times New Roman" panose="02020603050405020304" pitchFamily="18" charset="0"/>
                <a:ea typeface="+mj-ea"/>
                <a:cs typeface="Times New Roman" panose="02020603050405020304" pitchFamily="18" charset="0"/>
              </a:rPr>
            </a:br>
            <a:br>
              <a:rPr lang="en-US" sz="4400" cap="none">
                <a:solidFill>
                  <a:schemeClr val="tx1"/>
                </a:solidFill>
                <a:latin typeface="Times New Roman" panose="02020603050405020304" pitchFamily="18" charset="0"/>
                <a:ea typeface="+mj-ea"/>
                <a:cs typeface="Times New Roman" panose="02020603050405020304" pitchFamily="18" charset="0"/>
              </a:rPr>
            </a:br>
            <a:r>
              <a:rPr lang="en-US" sz="4400" cap="none">
                <a:solidFill>
                  <a:schemeClr val="tx1"/>
                </a:solidFill>
                <a:latin typeface="Times New Roman" panose="02020603050405020304" pitchFamily="18" charset="0"/>
                <a:ea typeface="+mj-ea"/>
                <a:cs typeface="Times New Roman" panose="02020603050405020304" pitchFamily="18" charset="0"/>
              </a:rPr>
              <a:t>Purpose</a:t>
            </a:r>
          </a:p>
        </p:txBody>
      </p:sp>
      <p:sp>
        <p:nvSpPr>
          <p:cNvPr id="159" name="Rectangle 158">
            <a:extLst>
              <a:ext uri="{FF2B5EF4-FFF2-40B4-BE49-F238E27FC236}">
                <a16:creationId xmlns:a16="http://schemas.microsoft.com/office/drawing/2014/main" id="{A3B28FB1-97C9-4A9E-A45B-356508C2C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 name="Slide Number Placeholder 9">
            <a:extLst>
              <a:ext uri="{FF2B5EF4-FFF2-40B4-BE49-F238E27FC236}">
                <a16:creationId xmlns:a16="http://schemas.microsoft.com/office/drawing/2014/main" id="{98A4A813-FA18-6FC4-FB3A-E64E4E9C6CFF}"/>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457200">
              <a:spcAft>
                <a:spcPts val="600"/>
              </a:spcAft>
            </a:pPr>
            <a:fld id="{330EA680-D336-4FF7-8B7A-9848BB0A1C32}" type="slidenum">
              <a:rPr lang="en-US" b="0" i="0">
                <a:solidFill>
                  <a:srgbClr val="FFFFFF"/>
                </a:solidFill>
                <a:latin typeface="+mn-lt"/>
                <a:ea typeface="+mn-ea"/>
                <a:cs typeface="+mn-cs"/>
              </a:rPr>
              <a:pPr defTabSz="457200">
                <a:spcAft>
                  <a:spcPts val="600"/>
                </a:spcAft>
              </a:pPr>
              <a:t>3</a:t>
            </a:fld>
            <a:endParaRPr lang="en-US" b="0" i="0">
              <a:solidFill>
                <a:srgbClr val="FFFFFF"/>
              </a:solidFill>
              <a:latin typeface="+mn-lt"/>
              <a:ea typeface="+mn-ea"/>
              <a:cs typeface="+mn-cs"/>
            </a:endParaRPr>
          </a:p>
        </p:txBody>
      </p:sp>
      <p:sp>
        <p:nvSpPr>
          <p:cNvPr id="4" name="Title 1">
            <a:extLst>
              <a:ext uri="{FF2B5EF4-FFF2-40B4-BE49-F238E27FC236}">
                <a16:creationId xmlns:a16="http://schemas.microsoft.com/office/drawing/2014/main" id="{5F51136E-5E13-985A-C0AF-7767B2F371B5}"/>
              </a:ext>
            </a:extLst>
          </p:cNvPr>
          <p:cNvSpPr txBox="1">
            <a:spLocks/>
          </p:cNvSpPr>
          <p:nvPr/>
        </p:nvSpPr>
        <p:spPr bwMode="gray">
          <a:xfrm>
            <a:off x="3750393" y="1307064"/>
            <a:ext cx="6230220" cy="4533900"/>
          </a:xfrm>
          <a:prstGeom prst="rect">
            <a:avLst/>
          </a:prstGeom>
        </p:spPr>
        <p:txBody>
          <a:bodyPr vert="horz" lIns="91440" tIns="45720" rIns="91440" bIns="45720" rtlCol="0">
            <a:normAutofit/>
          </a:bodyPr>
          <a:lstStyle>
            <a:lvl1pPr algn="l" defTabSz="457200" rtl="0" eaLnBrk="1" latinLnBrk="0" hangingPunct="1">
              <a:lnSpc>
                <a:spcPct val="75000"/>
              </a:lnSpc>
              <a:spcBef>
                <a:spcPct val="0"/>
              </a:spcBef>
              <a:buNone/>
              <a:defRPr sz="4800" b="0" i="0" kern="1200" cap="all" spc="-150" baseline="0">
                <a:solidFill>
                  <a:schemeClr val="bg1"/>
                </a:solidFill>
                <a:latin typeface="+mj-lt"/>
                <a:ea typeface="MS PMincho" panose="02020600040205080304" pitchFamily="18" charset="-128"/>
                <a:cs typeface="Mangal" panose="02040503050203030202"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buSzPct val="80000"/>
            </a:pPr>
            <a:endParaRPr lang="en-US" sz="2000" cap="none" spc="0">
              <a:solidFill>
                <a:schemeClr val="tx1"/>
              </a:solidFill>
              <a:latin typeface="Times New Roman" panose="02020603050405020304" pitchFamily="18" charset="0"/>
              <a:ea typeface="+mn-ea"/>
              <a:cs typeface="Times New Roman" panose="02020603050405020304" pitchFamily="18" charset="0"/>
            </a:endParaRPr>
          </a:p>
          <a:p>
            <a:pPr>
              <a:spcBef>
                <a:spcPts val="1000"/>
              </a:spcBef>
              <a:buClr>
                <a:schemeClr val="accent1"/>
              </a:buClr>
              <a:buSzPct val="80000"/>
            </a:pPr>
            <a:endParaRPr lang="en-US" sz="2000" cap="none" spc="0">
              <a:solidFill>
                <a:schemeClr val="tx1"/>
              </a:solidFill>
              <a:latin typeface="Times New Roman" panose="02020603050405020304" pitchFamily="18" charset="0"/>
              <a:ea typeface="+mn-ea"/>
              <a:cs typeface="Times New Roman" panose="02020603050405020304" pitchFamily="18" charset="0"/>
            </a:endParaRPr>
          </a:p>
          <a:p>
            <a:pPr>
              <a:spcBef>
                <a:spcPts val="1000"/>
              </a:spcBef>
              <a:buClr>
                <a:schemeClr val="accent1"/>
              </a:buClr>
              <a:buSzPct val="80000"/>
            </a:pPr>
            <a:r>
              <a:rPr lang="en-US" sz="2000" cap="none" spc="0">
                <a:solidFill>
                  <a:schemeClr val="tx1"/>
                </a:solidFill>
                <a:latin typeface="Times New Roman" panose="02020603050405020304" pitchFamily="18" charset="0"/>
                <a:ea typeface="+mn-ea"/>
                <a:cs typeface="Times New Roman" panose="02020603050405020304" pitchFamily="18" charset="0"/>
              </a:rPr>
              <a:t>As a data analyst working with law enforcement agencies, I want to know,</a:t>
            </a:r>
          </a:p>
          <a:p>
            <a:pPr>
              <a:spcBef>
                <a:spcPts val="1000"/>
              </a:spcBef>
              <a:buClr>
                <a:schemeClr val="accent1"/>
              </a:buClr>
              <a:buSzPct val="80000"/>
            </a:pPr>
            <a:endParaRPr lang="en-US" sz="2000" cap="none" spc="0">
              <a:solidFill>
                <a:schemeClr val="tx1"/>
              </a:solidFill>
              <a:latin typeface="Times New Roman" panose="02020603050405020304" pitchFamily="18" charset="0"/>
              <a:ea typeface="+mn-ea"/>
              <a:cs typeface="Times New Roman" panose="02020603050405020304" pitchFamily="18" charset="0"/>
            </a:endParaRPr>
          </a:p>
          <a:p>
            <a:pPr marL="342900" indent="-342900">
              <a:spcBef>
                <a:spcPts val="1000"/>
              </a:spcBef>
              <a:buClr>
                <a:schemeClr val="accent1"/>
              </a:buClr>
              <a:buSzPct val="80000"/>
              <a:buFont typeface="Wingdings" panose="05000000000000000000" pitchFamily="2" charset="2"/>
              <a:buChar char="Ø"/>
            </a:pPr>
            <a:r>
              <a:rPr lang="en-US" sz="2000" cap="none" spc="0">
                <a:solidFill>
                  <a:schemeClr val="tx1"/>
                </a:solidFill>
                <a:latin typeface="Times New Roman" panose="02020603050405020304" pitchFamily="18" charset="0"/>
                <a:ea typeface="+mn-ea"/>
                <a:cs typeface="Times New Roman" panose="02020603050405020304" pitchFamily="18" charset="0"/>
              </a:rPr>
              <a:t>the count of crimes for each police area name, </a:t>
            </a:r>
          </a:p>
          <a:p>
            <a:pPr marL="342900" indent="-342900">
              <a:spcBef>
                <a:spcPts val="1000"/>
              </a:spcBef>
              <a:buClr>
                <a:schemeClr val="accent1"/>
              </a:buClr>
              <a:buSzPct val="80000"/>
              <a:buFont typeface="Wingdings" panose="05000000000000000000" pitchFamily="2" charset="2"/>
              <a:buChar char="Ø"/>
            </a:pPr>
            <a:r>
              <a:rPr lang="en-US" sz="2000" cap="none" spc="0">
                <a:solidFill>
                  <a:schemeClr val="tx1"/>
                </a:solidFill>
                <a:latin typeface="Times New Roman" panose="02020603050405020304" pitchFamily="18" charset="0"/>
                <a:ea typeface="+mn-ea"/>
                <a:cs typeface="Times New Roman" panose="02020603050405020304" pitchFamily="18" charset="0"/>
              </a:rPr>
              <a:t>identify the most common type of crime, </a:t>
            </a:r>
          </a:p>
          <a:p>
            <a:pPr marL="342900" indent="-342900">
              <a:spcBef>
                <a:spcPts val="1000"/>
              </a:spcBef>
              <a:buClr>
                <a:schemeClr val="accent1"/>
              </a:buClr>
              <a:buSzPct val="80000"/>
              <a:buFont typeface="Wingdings" panose="05000000000000000000" pitchFamily="2" charset="2"/>
              <a:buChar char="Ø"/>
            </a:pPr>
            <a:r>
              <a:rPr lang="en-US" sz="2000" cap="none" spc="0">
                <a:solidFill>
                  <a:schemeClr val="tx1"/>
                </a:solidFill>
                <a:latin typeface="Times New Roman" panose="02020603050405020304" pitchFamily="18" charset="0"/>
                <a:ea typeface="+mn-ea"/>
                <a:cs typeface="Times New Roman" panose="02020603050405020304" pitchFamily="18" charset="0"/>
              </a:rPr>
              <a:t>and determine the average victim age. </a:t>
            </a:r>
          </a:p>
          <a:p>
            <a:pPr>
              <a:spcBef>
                <a:spcPts val="1000"/>
              </a:spcBef>
              <a:buClr>
                <a:schemeClr val="accent1"/>
              </a:buClr>
              <a:buSzPct val="80000"/>
            </a:pPr>
            <a:endParaRPr lang="en-US" sz="2000" cap="none" spc="0">
              <a:solidFill>
                <a:schemeClr val="tx1"/>
              </a:solidFill>
              <a:latin typeface="Times New Roman" panose="02020603050405020304" pitchFamily="18" charset="0"/>
              <a:ea typeface="+mn-ea"/>
              <a:cs typeface="Times New Roman" panose="02020603050405020304" pitchFamily="18" charset="0"/>
            </a:endParaRPr>
          </a:p>
          <a:p>
            <a:pPr>
              <a:spcBef>
                <a:spcPts val="1000"/>
              </a:spcBef>
              <a:buClr>
                <a:schemeClr val="accent1"/>
              </a:buClr>
              <a:buSzPct val="80000"/>
            </a:pPr>
            <a:r>
              <a:rPr lang="en-US" sz="2000" cap="none" spc="0">
                <a:solidFill>
                  <a:schemeClr val="tx1"/>
                </a:solidFill>
                <a:latin typeface="Times New Roman" panose="02020603050405020304" pitchFamily="18" charset="0"/>
                <a:ea typeface="+mn-ea"/>
                <a:cs typeface="Times New Roman" panose="02020603050405020304" pitchFamily="18" charset="0"/>
              </a:rPr>
              <a:t>This will enable us to prioritize resources effectively and guide law enforcement efforts towards addressing community safety concerns.</a:t>
            </a:r>
          </a:p>
        </p:txBody>
      </p:sp>
      <p:sp>
        <p:nvSpPr>
          <p:cNvPr id="2" name="Footer Placeholder 7">
            <a:extLst>
              <a:ext uri="{FF2B5EF4-FFF2-40B4-BE49-F238E27FC236}">
                <a16:creationId xmlns:a16="http://schemas.microsoft.com/office/drawing/2014/main" id="{0C571CA0-F086-B90A-4EB3-5A1331DA3BD7}"/>
              </a:ext>
            </a:extLst>
          </p:cNvPr>
          <p:cNvSpPr>
            <a:spLocks noGrp="1"/>
          </p:cNvSpPr>
          <p:nvPr>
            <p:ph type="ftr" sz="quarter" idx="11"/>
          </p:nvPr>
        </p:nvSpPr>
        <p:spPr>
          <a:xfrm>
            <a:off x="165602" y="6442863"/>
            <a:ext cx="3859795" cy="304801"/>
          </a:xfrm>
        </p:spPr>
        <p:txBody>
          <a:bodyPr vert="horz" lIns="91440" tIns="45720" rIns="91440" bIns="45720" rtlCol="0" anchor="ctr">
            <a:normAutofit/>
          </a:bodyPr>
          <a:lstStyle/>
          <a:p>
            <a:pPr algn="l">
              <a:spcAft>
                <a:spcPts val="600"/>
              </a:spcAft>
            </a:pPr>
            <a:r>
              <a:rPr lang="en-US" b="1" i="0" kern="1200" cap="none">
                <a:solidFill>
                  <a:schemeClr val="accent1"/>
                </a:solidFill>
                <a:latin typeface="Times New Roman" panose="02020603050405020304" pitchFamily="18" charset="0"/>
                <a:ea typeface="+mn-ea"/>
                <a:cs typeface="Times New Roman" panose="02020603050405020304" pitchFamily="18" charset="0"/>
              </a:rPr>
              <a:t>TEAM 6</a:t>
            </a:r>
          </a:p>
        </p:txBody>
      </p:sp>
      <p:sp>
        <p:nvSpPr>
          <p:cNvPr id="5" name="Date Placeholder 18">
            <a:extLst>
              <a:ext uri="{FF2B5EF4-FFF2-40B4-BE49-F238E27FC236}">
                <a16:creationId xmlns:a16="http://schemas.microsoft.com/office/drawing/2014/main" id="{AFDD2A49-DDDB-13A3-78B4-02C61C39E1A2}"/>
              </a:ext>
            </a:extLst>
          </p:cNvPr>
          <p:cNvSpPr txBox="1">
            <a:spLocks/>
          </p:cNvSpPr>
          <p:nvPr/>
        </p:nvSpPr>
        <p:spPr>
          <a:xfrm>
            <a:off x="11014533" y="6471738"/>
            <a:ext cx="1578483" cy="621624"/>
          </a:xfrm>
          <a:prstGeom prst="rect">
            <a:avLst/>
          </a:prstGeom>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accent1">
                    <a:lumMod val="50000"/>
                  </a:schemeClr>
                </a:solidFill>
                <a:latin typeface="Times New Roman" panose="02020603050405020304" pitchFamily="18" charset="0"/>
                <a:cs typeface="Times New Roman" panose="02020603050405020304" pitchFamily="18" charset="0"/>
              </a:rPr>
              <a:t>8 March 2024</a:t>
            </a:r>
            <a:endParaRPr lang="en-AS" sz="120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8099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6" name="Rectangle 15">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7" name="Oval 16">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Oval 17">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Oval 18">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 name="Oval 19">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 name="Oval 20">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23"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24"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26" name="Rectangle 25">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 name="Title 8">
            <a:extLst>
              <a:ext uri="{FF2B5EF4-FFF2-40B4-BE49-F238E27FC236}">
                <a16:creationId xmlns:a16="http://schemas.microsoft.com/office/drawing/2014/main" id="{06F120DD-1D35-81D2-0A23-036326055E17}"/>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sz="3600" cap="none">
                <a:solidFill>
                  <a:srgbClr val="EBEBEB"/>
                </a:solidFill>
                <a:latin typeface="Times New Roman" panose="02020603050405020304" pitchFamily="18" charset="0"/>
                <a:ea typeface="+mj-ea"/>
                <a:cs typeface="Times New Roman" panose="02020603050405020304" pitchFamily="18" charset="0"/>
              </a:rPr>
              <a:t>Data Uncleaning</a:t>
            </a:r>
          </a:p>
        </p:txBody>
      </p:sp>
      <p:pic>
        <p:nvPicPr>
          <p:cNvPr id="3" name="Picture 2" descr="A screenshot of a computer&#10;&#10;Description automatically generated">
            <a:extLst>
              <a:ext uri="{FF2B5EF4-FFF2-40B4-BE49-F238E27FC236}">
                <a16:creationId xmlns:a16="http://schemas.microsoft.com/office/drawing/2014/main" id="{56FD496A-A07B-671E-3153-0F570C903EF9}"/>
              </a:ext>
            </a:extLst>
          </p:cNvPr>
          <p:cNvPicPr>
            <a:picLocks noChangeAspect="1"/>
          </p:cNvPicPr>
          <p:nvPr/>
        </p:nvPicPr>
        <p:blipFill>
          <a:blip r:embed="rId4"/>
          <a:stretch>
            <a:fillRect/>
          </a:stretch>
        </p:blipFill>
        <p:spPr>
          <a:xfrm>
            <a:off x="2957345" y="2559987"/>
            <a:ext cx="3882232" cy="4069166"/>
          </a:xfrm>
          <a:prstGeom prst="rect">
            <a:avLst/>
          </a:prstGeom>
        </p:spPr>
      </p:pic>
      <p:sp>
        <p:nvSpPr>
          <p:cNvPr id="5" name="Content Placeholder 2">
            <a:extLst>
              <a:ext uri="{FF2B5EF4-FFF2-40B4-BE49-F238E27FC236}">
                <a16:creationId xmlns:a16="http://schemas.microsoft.com/office/drawing/2014/main" id="{C40BAAB6-1504-0776-25F0-F07E93C1B5BC}"/>
              </a:ext>
            </a:extLst>
          </p:cNvPr>
          <p:cNvSpPr txBox="1">
            <a:spLocks/>
          </p:cNvSpPr>
          <p:nvPr/>
        </p:nvSpPr>
        <p:spPr>
          <a:xfrm>
            <a:off x="7221864" y="2863770"/>
            <a:ext cx="5389006" cy="3536535"/>
          </a:xfrm>
          <a:prstGeom prst="rect">
            <a:avLst/>
          </a:prstGeom>
        </p:spPr>
        <p:txBody>
          <a:bodyPr lIns="91440" tIns="45720" rIns="91440" bIns="45720" anchor="t"/>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endParaRPr lang="en-GB" dirty="0">
              <a:cs typeface="Mangal"/>
            </a:endParaRPr>
          </a:p>
          <a:p>
            <a:pPr marL="0" indent="0">
              <a:buSzPct val="114999"/>
              <a:buNone/>
            </a:pPr>
            <a:r>
              <a:rPr lang="en-US" sz="1800" dirty="0">
                <a:solidFill>
                  <a:schemeClr val="tx1">
                    <a:lumMod val="75000"/>
                    <a:lumOff val="25000"/>
                  </a:schemeClr>
                </a:solidFill>
                <a:latin typeface="Times New Roman"/>
                <a:cs typeface="Times New Roman"/>
              </a:rPr>
              <a:t>Affecting </a:t>
            </a:r>
            <a:r>
              <a:rPr lang="en-IN" sz="1800" kern="1200" dirty="0">
                <a:solidFill>
                  <a:schemeClr val="tx1"/>
                </a:solidFill>
                <a:latin typeface="Times New Roman"/>
                <a:ea typeface="+mn-ea"/>
                <a:cs typeface="Times New Roman"/>
              </a:rPr>
              <a:t>Validity:</a:t>
            </a:r>
            <a:endParaRPr lang="en-IN" dirty="0">
              <a:solidFill>
                <a:schemeClr val="tx1"/>
              </a:solidFill>
              <a:latin typeface="Times New Roman"/>
              <a:cs typeface="Times New Roman"/>
            </a:endParaRPr>
          </a:p>
          <a:p>
            <a:pPr marL="0" indent="0">
              <a:buNone/>
            </a:pPr>
            <a:r>
              <a:rPr lang="en-IN" dirty="0">
                <a:solidFill>
                  <a:schemeClr val="tx1"/>
                </a:solidFill>
                <a:latin typeface="Times New Roman"/>
                <a:cs typeface="Times New Roman"/>
              </a:rPr>
              <a:t>-Adding negative value in age field</a:t>
            </a:r>
          </a:p>
          <a:p>
            <a:pPr marL="0" indent="0">
              <a:buNone/>
            </a:pPr>
            <a:endParaRPr lang="en-IN" dirty="0">
              <a:solidFill>
                <a:schemeClr val="tx1"/>
              </a:solidFill>
              <a:latin typeface="Times New Roman"/>
              <a:cs typeface="Times New Roman"/>
            </a:endParaRPr>
          </a:p>
          <a:p>
            <a:pPr marL="0" indent="0">
              <a:buNone/>
            </a:pPr>
            <a:r>
              <a:rPr lang="en-IN" dirty="0">
                <a:solidFill>
                  <a:schemeClr val="tx1"/>
                </a:solidFill>
                <a:latin typeface="Times New Roman"/>
                <a:cs typeface="Times New Roman"/>
              </a:rPr>
              <a:t>Why is this important?</a:t>
            </a:r>
          </a:p>
          <a:p>
            <a:pPr>
              <a:buFont typeface="Wingdings" panose="05000000000000000000" pitchFamily="2" charset="2"/>
              <a:buChar char="v"/>
            </a:pPr>
            <a:r>
              <a:rPr lang="en-US" dirty="0">
                <a:solidFill>
                  <a:schemeClr val="tx1"/>
                </a:solidFill>
                <a:latin typeface="Times New Roman"/>
                <a:cs typeface="Times New Roman"/>
              </a:rPr>
              <a:t>This results in loss of credibility in the data and potential errors in analysis.</a:t>
            </a:r>
            <a:endParaRPr lang="en-IN" dirty="0">
              <a:solidFill>
                <a:schemeClr val="tx1"/>
              </a:solidFill>
              <a:latin typeface="Times New Roman"/>
              <a:cs typeface="Times New Roman"/>
            </a:endParaRPr>
          </a:p>
        </p:txBody>
      </p:sp>
      <p:sp>
        <p:nvSpPr>
          <p:cNvPr id="12" name="Footer Placeholder 11">
            <a:extLst>
              <a:ext uri="{FF2B5EF4-FFF2-40B4-BE49-F238E27FC236}">
                <a16:creationId xmlns:a16="http://schemas.microsoft.com/office/drawing/2014/main" id="{813C7E23-3A2F-BC60-89CF-7EF8C2218FF6}"/>
              </a:ext>
            </a:extLst>
          </p:cNvPr>
          <p:cNvSpPr>
            <a:spLocks noGrp="1"/>
          </p:cNvSpPr>
          <p:nvPr>
            <p:ph type="ftr" sz="quarter" idx="11"/>
          </p:nvPr>
        </p:nvSpPr>
        <p:spPr/>
        <p:txBody>
          <a:bodyPr/>
          <a:lstStyle/>
          <a:p>
            <a:r>
              <a:rPr lang="en-US"/>
              <a:t>Team 6</a:t>
            </a:r>
          </a:p>
        </p:txBody>
      </p:sp>
      <p:sp>
        <p:nvSpPr>
          <p:cNvPr id="2" name="Date Placeholder 18">
            <a:extLst>
              <a:ext uri="{FF2B5EF4-FFF2-40B4-BE49-F238E27FC236}">
                <a16:creationId xmlns:a16="http://schemas.microsoft.com/office/drawing/2014/main" id="{8D08DE34-2582-022D-078C-B2899205D3F7}"/>
              </a:ext>
            </a:extLst>
          </p:cNvPr>
          <p:cNvSpPr txBox="1">
            <a:spLocks/>
          </p:cNvSpPr>
          <p:nvPr/>
        </p:nvSpPr>
        <p:spPr>
          <a:xfrm>
            <a:off x="11014533" y="6471738"/>
            <a:ext cx="1578483" cy="621624"/>
          </a:xfrm>
          <a:prstGeom prst="rect">
            <a:avLst/>
          </a:prstGeom>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accent1">
                    <a:lumMod val="50000"/>
                  </a:schemeClr>
                </a:solidFill>
                <a:latin typeface="Times New Roman" panose="02020603050405020304" pitchFamily="18" charset="0"/>
                <a:cs typeface="Times New Roman" panose="02020603050405020304" pitchFamily="18" charset="0"/>
              </a:rPr>
              <a:t>8 March 2024</a:t>
            </a:r>
            <a:endParaRPr lang="en-AS" sz="120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Footer Placeholder 30">
            <a:extLst>
              <a:ext uri="{FF2B5EF4-FFF2-40B4-BE49-F238E27FC236}">
                <a16:creationId xmlns:a16="http://schemas.microsoft.com/office/drawing/2014/main" id="{AE728FA8-C3D4-70CF-E5F5-F81226A1FE21}"/>
              </a:ext>
            </a:extLst>
          </p:cNvPr>
          <p:cNvSpPr txBox="1">
            <a:spLocks/>
          </p:cNvSpPr>
          <p:nvPr/>
        </p:nvSpPr>
        <p:spPr>
          <a:xfrm>
            <a:off x="165602" y="6433677"/>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
        <p:nvSpPr>
          <p:cNvPr id="6" name="Slide Number Placeholder 9">
            <a:extLst>
              <a:ext uri="{FF2B5EF4-FFF2-40B4-BE49-F238E27FC236}">
                <a16:creationId xmlns:a16="http://schemas.microsoft.com/office/drawing/2014/main" id="{5146B6D0-7659-E5E9-B335-F02E4E96923D}"/>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457200">
              <a:spcAft>
                <a:spcPts val="600"/>
              </a:spcAft>
            </a:pPr>
            <a:fld id="{330EA680-D336-4FF7-8B7A-9848BB0A1C32}" type="slidenum">
              <a:rPr lang="en-US" b="0" i="0">
                <a:solidFill>
                  <a:srgbClr val="FFFFFF"/>
                </a:solidFill>
                <a:latin typeface="+mn-lt"/>
                <a:ea typeface="+mn-ea"/>
                <a:cs typeface="+mn-cs"/>
              </a:rPr>
              <a:pPr defTabSz="457200">
                <a:spcAft>
                  <a:spcPts val="600"/>
                </a:spcAft>
              </a:pPr>
              <a:t>30</a:t>
            </a:fld>
            <a:endParaRPr lang="en-US" b="0" i="0">
              <a:solidFill>
                <a:srgbClr val="FFFFFF"/>
              </a:solidFill>
              <a:latin typeface="+mn-lt"/>
              <a:ea typeface="+mn-ea"/>
              <a:cs typeface="+mn-cs"/>
            </a:endParaRPr>
          </a:p>
        </p:txBody>
      </p:sp>
      <p:pic>
        <p:nvPicPr>
          <p:cNvPr id="8" name="Picture 7">
            <a:extLst>
              <a:ext uri="{FF2B5EF4-FFF2-40B4-BE49-F238E27FC236}">
                <a16:creationId xmlns:a16="http://schemas.microsoft.com/office/drawing/2014/main" id="{94DDDDCB-99DC-B654-00B0-347859194BEA}"/>
              </a:ext>
            </a:extLst>
          </p:cNvPr>
          <p:cNvPicPr>
            <a:picLocks noChangeAspect="1"/>
          </p:cNvPicPr>
          <p:nvPr/>
        </p:nvPicPr>
        <p:blipFill>
          <a:blip r:embed="rId5"/>
          <a:stretch>
            <a:fillRect/>
          </a:stretch>
        </p:blipFill>
        <p:spPr>
          <a:xfrm>
            <a:off x="1290630" y="3604065"/>
            <a:ext cx="1071570" cy="1185871"/>
          </a:xfrm>
          <a:prstGeom prst="rect">
            <a:avLst/>
          </a:prstGeom>
        </p:spPr>
      </p:pic>
    </p:spTree>
    <p:extLst>
      <p:ext uri="{BB962C8B-B14F-4D97-AF65-F5344CB8AC3E}">
        <p14:creationId xmlns:p14="http://schemas.microsoft.com/office/powerpoint/2010/main" val="20484871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6" name="Rectangle 15">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7" name="Oval 16">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Oval 17">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Oval 18">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 name="Oval 19">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 name="Oval 20">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23"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24"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26" name="Rectangle 25">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 name="Title 8">
            <a:extLst>
              <a:ext uri="{FF2B5EF4-FFF2-40B4-BE49-F238E27FC236}">
                <a16:creationId xmlns:a16="http://schemas.microsoft.com/office/drawing/2014/main" id="{06F120DD-1D35-81D2-0A23-036326055E17}"/>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sz="3600" cap="none">
                <a:solidFill>
                  <a:srgbClr val="EBEBEB"/>
                </a:solidFill>
                <a:latin typeface="Times New Roman" panose="02020603050405020304" pitchFamily="18" charset="0"/>
                <a:ea typeface="+mj-ea"/>
                <a:cs typeface="Times New Roman" panose="02020603050405020304" pitchFamily="18" charset="0"/>
              </a:rPr>
              <a:t>Data Uncleaning</a:t>
            </a:r>
          </a:p>
        </p:txBody>
      </p:sp>
      <p:pic>
        <p:nvPicPr>
          <p:cNvPr id="3" name="Picture 2" descr="A screenshot of a computer&#10;&#10;Description automatically generated">
            <a:extLst>
              <a:ext uri="{FF2B5EF4-FFF2-40B4-BE49-F238E27FC236}">
                <a16:creationId xmlns:a16="http://schemas.microsoft.com/office/drawing/2014/main" id="{7CF21B57-C1D6-0913-BDC2-CA178D763FA3}"/>
              </a:ext>
            </a:extLst>
          </p:cNvPr>
          <p:cNvPicPr>
            <a:picLocks noChangeAspect="1"/>
          </p:cNvPicPr>
          <p:nvPr/>
        </p:nvPicPr>
        <p:blipFill>
          <a:blip r:embed="rId4"/>
          <a:stretch>
            <a:fillRect/>
          </a:stretch>
        </p:blipFill>
        <p:spPr>
          <a:xfrm>
            <a:off x="2976053" y="2481227"/>
            <a:ext cx="3431664" cy="4098377"/>
          </a:xfrm>
          <a:prstGeom prst="rect">
            <a:avLst/>
          </a:prstGeom>
        </p:spPr>
      </p:pic>
      <p:sp>
        <p:nvSpPr>
          <p:cNvPr id="5" name="Content Placeholder 2">
            <a:extLst>
              <a:ext uri="{FF2B5EF4-FFF2-40B4-BE49-F238E27FC236}">
                <a16:creationId xmlns:a16="http://schemas.microsoft.com/office/drawing/2014/main" id="{633F0C11-98A0-0DC9-1C8A-0FF0A3F71EC5}"/>
              </a:ext>
            </a:extLst>
          </p:cNvPr>
          <p:cNvSpPr txBox="1">
            <a:spLocks/>
          </p:cNvSpPr>
          <p:nvPr/>
        </p:nvSpPr>
        <p:spPr>
          <a:xfrm>
            <a:off x="6976856" y="2115081"/>
            <a:ext cx="5205653" cy="4623377"/>
          </a:xfrm>
          <a:prstGeom prst="rect">
            <a:avLst/>
          </a:prstGeom>
        </p:spPr>
        <p:txBody>
          <a:bodyPr lIns="91440" tIns="45720" rIns="91440" bIns="45720" anchor="t"/>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endParaRPr lang="en-GB" dirty="0">
              <a:latin typeface="Times New Roman" panose="02020603050405020304" pitchFamily="18" charset="0"/>
              <a:cs typeface="Times New Roman" panose="02020603050405020304" pitchFamily="18" charset="0"/>
            </a:endParaRPr>
          </a:p>
          <a:p>
            <a:pPr marL="0" indent="0">
              <a:buSzPct val="114999"/>
              <a:buNone/>
            </a:pPr>
            <a:r>
              <a:rPr lang="en-US" sz="1800" dirty="0">
                <a:solidFill>
                  <a:schemeClr val="tx1">
                    <a:lumMod val="75000"/>
                    <a:lumOff val="25000"/>
                  </a:schemeClr>
                </a:solidFill>
                <a:latin typeface="Times New Roman"/>
                <a:cs typeface="Times New Roman"/>
              </a:rPr>
              <a:t>Affecting </a:t>
            </a:r>
            <a:r>
              <a:rPr lang="en-GB" dirty="0">
                <a:latin typeface="Times New Roman"/>
                <a:cs typeface="Times New Roman"/>
              </a:rPr>
              <a:t>Accuracy:</a:t>
            </a:r>
          </a:p>
          <a:p>
            <a:pPr marL="0" indent="0">
              <a:buSzPct val="114999"/>
              <a:buNone/>
            </a:pPr>
            <a:r>
              <a:rPr lang="en-GB" dirty="0">
                <a:latin typeface="Times New Roman"/>
                <a:cs typeface="Times New Roman"/>
              </a:rPr>
              <a:t>-Making sure the column name does not accurately describe the data present under its rows.</a:t>
            </a:r>
          </a:p>
          <a:p>
            <a:pPr marL="0" indent="0">
              <a:buSzPct val="114999"/>
              <a:buNone/>
            </a:pPr>
            <a:r>
              <a:rPr lang="en-GB" dirty="0">
                <a:latin typeface="Times New Roman"/>
                <a:cs typeface="Times New Roman"/>
              </a:rPr>
              <a:t>-making sure the data present in the row does not accurately represent as to what comes under its Column</a:t>
            </a:r>
          </a:p>
          <a:p>
            <a:pPr marL="0" indent="0">
              <a:buSzPct val="114999"/>
              <a:buNone/>
            </a:pPr>
            <a:endParaRPr lang="en-GB" dirty="0">
              <a:latin typeface="Times New Roman"/>
              <a:cs typeface="Times New Roman"/>
            </a:endParaRPr>
          </a:p>
          <a:p>
            <a:pPr marL="0" indent="0">
              <a:buSzPct val="114999"/>
              <a:buNone/>
            </a:pPr>
            <a:r>
              <a:rPr lang="en-US" sz="1800" dirty="0">
                <a:solidFill>
                  <a:schemeClr val="tx1">
                    <a:lumMod val="75000"/>
                    <a:lumOff val="25000"/>
                  </a:schemeClr>
                </a:solidFill>
                <a:latin typeface="Times New Roman" panose="02020603050405020304" pitchFamily="18" charset="0"/>
                <a:cs typeface="Times New Roman" panose="02020603050405020304" pitchFamily="18" charset="0"/>
              </a:rPr>
              <a:t>Why is this important?</a:t>
            </a:r>
          </a:p>
          <a:p>
            <a:pPr>
              <a:buSzPct val="114999"/>
              <a:buFont typeface="Wingdings" panose="05000000000000000000" pitchFamily="2" charset="2"/>
              <a:buChar char="v"/>
            </a:pPr>
            <a:r>
              <a:rPr lang="en-US" dirty="0">
                <a:latin typeface="Times New Roman"/>
                <a:cs typeface="Times New Roman"/>
              </a:rPr>
              <a:t>This can mislead users leading to incorrect conclusions and decisions.</a:t>
            </a:r>
            <a:endParaRPr lang="en-GB" dirty="0">
              <a:latin typeface="Times New Roman"/>
              <a:cs typeface="Times New Roman"/>
            </a:endParaRPr>
          </a:p>
        </p:txBody>
      </p:sp>
      <p:sp>
        <p:nvSpPr>
          <p:cNvPr id="12" name="Footer Placeholder 11">
            <a:extLst>
              <a:ext uri="{FF2B5EF4-FFF2-40B4-BE49-F238E27FC236}">
                <a16:creationId xmlns:a16="http://schemas.microsoft.com/office/drawing/2014/main" id="{D65E0D21-008B-32BE-1C84-CC02655E4375}"/>
              </a:ext>
            </a:extLst>
          </p:cNvPr>
          <p:cNvSpPr>
            <a:spLocks noGrp="1"/>
          </p:cNvSpPr>
          <p:nvPr>
            <p:ph type="ftr" sz="quarter" idx="11"/>
          </p:nvPr>
        </p:nvSpPr>
        <p:spPr/>
        <p:txBody>
          <a:bodyPr/>
          <a:lstStyle/>
          <a:p>
            <a:r>
              <a:rPr lang="en-US"/>
              <a:t>Team 6</a:t>
            </a:r>
          </a:p>
        </p:txBody>
      </p:sp>
      <p:sp>
        <p:nvSpPr>
          <p:cNvPr id="2" name="Date Placeholder 18">
            <a:extLst>
              <a:ext uri="{FF2B5EF4-FFF2-40B4-BE49-F238E27FC236}">
                <a16:creationId xmlns:a16="http://schemas.microsoft.com/office/drawing/2014/main" id="{B8727826-90F4-26AC-E92B-95D7F02F3EEC}"/>
              </a:ext>
            </a:extLst>
          </p:cNvPr>
          <p:cNvSpPr txBox="1">
            <a:spLocks/>
          </p:cNvSpPr>
          <p:nvPr/>
        </p:nvSpPr>
        <p:spPr>
          <a:xfrm>
            <a:off x="11014533" y="6471738"/>
            <a:ext cx="1578483" cy="621624"/>
          </a:xfrm>
          <a:prstGeom prst="rect">
            <a:avLst/>
          </a:prstGeom>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accent1">
                    <a:lumMod val="50000"/>
                  </a:schemeClr>
                </a:solidFill>
                <a:latin typeface="Times New Roman" panose="02020603050405020304" pitchFamily="18" charset="0"/>
                <a:cs typeface="Times New Roman" panose="02020603050405020304" pitchFamily="18" charset="0"/>
              </a:rPr>
              <a:t>8 March 2024</a:t>
            </a:r>
            <a:endParaRPr lang="en-AS" sz="120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Footer Placeholder 30">
            <a:extLst>
              <a:ext uri="{FF2B5EF4-FFF2-40B4-BE49-F238E27FC236}">
                <a16:creationId xmlns:a16="http://schemas.microsoft.com/office/drawing/2014/main" id="{211D842D-83D4-E6AF-F971-F2FE49BEFFBA}"/>
              </a:ext>
            </a:extLst>
          </p:cNvPr>
          <p:cNvSpPr txBox="1">
            <a:spLocks/>
          </p:cNvSpPr>
          <p:nvPr/>
        </p:nvSpPr>
        <p:spPr>
          <a:xfrm>
            <a:off x="165602" y="6433677"/>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
        <p:nvSpPr>
          <p:cNvPr id="6" name="Slide Number Placeholder 9">
            <a:extLst>
              <a:ext uri="{FF2B5EF4-FFF2-40B4-BE49-F238E27FC236}">
                <a16:creationId xmlns:a16="http://schemas.microsoft.com/office/drawing/2014/main" id="{DBEA4273-6513-99C1-25DE-618D98602C4F}"/>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457200">
              <a:spcAft>
                <a:spcPts val="600"/>
              </a:spcAft>
            </a:pPr>
            <a:fld id="{330EA680-D336-4FF7-8B7A-9848BB0A1C32}" type="slidenum">
              <a:rPr lang="en-US" b="0" i="0">
                <a:solidFill>
                  <a:srgbClr val="FFFFFF"/>
                </a:solidFill>
                <a:latin typeface="+mn-lt"/>
                <a:ea typeface="+mn-ea"/>
                <a:cs typeface="+mn-cs"/>
              </a:rPr>
              <a:pPr defTabSz="457200">
                <a:spcAft>
                  <a:spcPts val="600"/>
                </a:spcAft>
              </a:pPr>
              <a:t>31</a:t>
            </a:fld>
            <a:endParaRPr lang="en-US" b="0" i="0">
              <a:solidFill>
                <a:srgbClr val="FFFFFF"/>
              </a:solidFill>
              <a:latin typeface="+mn-lt"/>
              <a:ea typeface="+mn-ea"/>
              <a:cs typeface="+mn-cs"/>
            </a:endParaRPr>
          </a:p>
        </p:txBody>
      </p:sp>
      <p:pic>
        <p:nvPicPr>
          <p:cNvPr id="8" name="Picture 7">
            <a:extLst>
              <a:ext uri="{FF2B5EF4-FFF2-40B4-BE49-F238E27FC236}">
                <a16:creationId xmlns:a16="http://schemas.microsoft.com/office/drawing/2014/main" id="{9EE6B807-A6CB-C7FA-0300-53146C6AA2D8}"/>
              </a:ext>
            </a:extLst>
          </p:cNvPr>
          <p:cNvPicPr>
            <a:picLocks noChangeAspect="1"/>
          </p:cNvPicPr>
          <p:nvPr/>
        </p:nvPicPr>
        <p:blipFill>
          <a:blip r:embed="rId5"/>
          <a:stretch>
            <a:fillRect/>
          </a:stretch>
        </p:blipFill>
        <p:spPr>
          <a:xfrm>
            <a:off x="1335438" y="3605208"/>
            <a:ext cx="1181109" cy="1214446"/>
          </a:xfrm>
          <a:prstGeom prst="rect">
            <a:avLst/>
          </a:prstGeom>
        </p:spPr>
      </p:pic>
    </p:spTree>
    <p:extLst>
      <p:ext uri="{BB962C8B-B14F-4D97-AF65-F5344CB8AC3E}">
        <p14:creationId xmlns:p14="http://schemas.microsoft.com/office/powerpoint/2010/main" val="138849418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548ED-BD27-5E8D-CB8B-8DE895C856A7}"/>
              </a:ext>
            </a:extLst>
          </p:cNvPr>
          <p:cNvSpPr>
            <a:spLocks noGrp="1"/>
          </p:cNvSpPr>
          <p:nvPr>
            <p:ph type="title"/>
          </p:nvPr>
        </p:nvSpPr>
        <p:spPr>
          <a:xfrm>
            <a:off x="1295402" y="724232"/>
            <a:ext cx="9601196" cy="1032647"/>
          </a:xfrm>
        </p:spPr>
        <p:txBody>
          <a:bodyPr>
            <a:normAutofit/>
          </a:bodyPr>
          <a:lstStyle/>
          <a:p>
            <a:pPr algn="l"/>
            <a:r>
              <a:rPr lang="en-US" b="1">
                <a:latin typeface="Times New Roman"/>
                <a:cs typeface="Times New Roman"/>
              </a:rPr>
              <a:t>DATA UNCLEANING</a:t>
            </a:r>
            <a:endParaRPr lang="en-GB">
              <a:solidFill>
                <a:srgbClr val="000000"/>
              </a:solidFill>
              <a:latin typeface="Times New Roman"/>
              <a:cs typeface="Times New Roman"/>
            </a:endParaRPr>
          </a:p>
          <a:p>
            <a:endParaRPr lang="en-GB">
              <a:ea typeface="MS PMincho"/>
            </a:endParaRPr>
          </a:p>
        </p:txBody>
      </p:sp>
      <p:sp>
        <p:nvSpPr>
          <p:cNvPr id="3" name="Content Placeholder 2">
            <a:extLst>
              <a:ext uri="{FF2B5EF4-FFF2-40B4-BE49-F238E27FC236}">
                <a16:creationId xmlns:a16="http://schemas.microsoft.com/office/drawing/2014/main" id="{610C0192-EF3E-EE42-3D2A-2FFDEF209746}"/>
              </a:ext>
            </a:extLst>
          </p:cNvPr>
          <p:cNvSpPr>
            <a:spLocks noGrp="1"/>
          </p:cNvSpPr>
          <p:nvPr>
            <p:ph idx="1"/>
          </p:nvPr>
        </p:nvSpPr>
        <p:spPr>
          <a:xfrm>
            <a:off x="6906884" y="2748367"/>
            <a:ext cx="5561162" cy="3539086"/>
          </a:xfrm>
        </p:spPr>
        <p:txBody>
          <a:bodyPr vert="horz" lIns="91440" tIns="45720" rIns="91440" bIns="45720" rtlCol="0" anchor="t">
            <a:normAutofit/>
          </a:bodyPr>
          <a:lstStyle/>
          <a:p>
            <a:endParaRPr lang="en-GB" dirty="0">
              <a:latin typeface="Times New Roman" panose="02020603050405020304" pitchFamily="18" charset="0"/>
              <a:cs typeface="Times New Roman" panose="02020603050405020304" pitchFamily="18" charset="0"/>
            </a:endParaRPr>
          </a:p>
          <a:p>
            <a:pPr marL="0" indent="0">
              <a:buSzPct val="114999"/>
              <a:buNone/>
            </a:pPr>
            <a:r>
              <a:rPr lang="en-US" sz="1800" dirty="0">
                <a:solidFill>
                  <a:schemeClr val="tx1">
                    <a:lumMod val="75000"/>
                    <a:lumOff val="25000"/>
                  </a:schemeClr>
                </a:solidFill>
                <a:latin typeface="Times New Roman"/>
                <a:cs typeface="Times New Roman"/>
              </a:rPr>
              <a:t>Affecting </a:t>
            </a:r>
            <a:r>
              <a:rPr lang="en-GB" dirty="0">
                <a:latin typeface="Times New Roman"/>
                <a:cs typeface="Times New Roman"/>
              </a:rPr>
              <a:t>Consistency:</a:t>
            </a:r>
          </a:p>
          <a:p>
            <a:pPr marL="0" indent="0">
              <a:buSzPct val="114999"/>
              <a:buNone/>
            </a:pPr>
            <a:r>
              <a:rPr lang="en-GB" dirty="0">
                <a:latin typeface="Times New Roman"/>
                <a:cs typeface="Times New Roman"/>
              </a:rPr>
              <a:t>-by changing data types.</a:t>
            </a:r>
          </a:p>
          <a:p>
            <a:pPr marL="0" indent="0">
              <a:buSzPct val="114999"/>
              <a:buNone/>
            </a:pPr>
            <a:endParaRPr lang="en-GB" dirty="0">
              <a:latin typeface="Times New Roman"/>
              <a:cs typeface="Times New Roman"/>
            </a:endParaRPr>
          </a:p>
          <a:p>
            <a:pPr marL="0" indent="0">
              <a:buSzPct val="114999"/>
              <a:buNone/>
            </a:pPr>
            <a:r>
              <a:rPr lang="en-GB" dirty="0">
                <a:latin typeface="Times New Roman"/>
                <a:cs typeface="Times New Roman"/>
              </a:rPr>
              <a:t>Why is this important?</a:t>
            </a:r>
          </a:p>
          <a:p>
            <a:pPr>
              <a:buSzPct val="114999"/>
              <a:buFont typeface="Wingdings" panose="05000000000000000000" pitchFamily="2" charset="2"/>
              <a:buChar char="v"/>
            </a:pPr>
            <a:r>
              <a:rPr lang="en-US" dirty="0">
                <a:latin typeface="Times New Roman"/>
                <a:cs typeface="Times New Roman"/>
              </a:rPr>
              <a:t>This leads to difficulties in comparison and analysis.</a:t>
            </a:r>
            <a:endParaRPr lang="en-GB" dirty="0">
              <a:latin typeface="Times New Roman"/>
              <a:cs typeface="Times New Roman"/>
            </a:endParaRPr>
          </a:p>
        </p:txBody>
      </p:sp>
      <p:pic>
        <p:nvPicPr>
          <p:cNvPr id="6" name="Picture 5" descr="A screenshot of a computer&#10;&#10;Description automatically generated">
            <a:extLst>
              <a:ext uri="{FF2B5EF4-FFF2-40B4-BE49-F238E27FC236}">
                <a16:creationId xmlns:a16="http://schemas.microsoft.com/office/drawing/2014/main" id="{D2333512-3294-7802-8D8C-343A57DF294B}"/>
              </a:ext>
            </a:extLst>
          </p:cNvPr>
          <p:cNvPicPr>
            <a:picLocks noChangeAspect="1"/>
          </p:cNvPicPr>
          <p:nvPr/>
        </p:nvPicPr>
        <p:blipFill>
          <a:blip r:embed="rId2"/>
          <a:stretch>
            <a:fillRect/>
          </a:stretch>
        </p:blipFill>
        <p:spPr>
          <a:xfrm>
            <a:off x="3024180" y="2424022"/>
            <a:ext cx="3698674" cy="4162055"/>
          </a:xfrm>
          <a:prstGeom prst="rect">
            <a:avLst/>
          </a:prstGeom>
        </p:spPr>
      </p:pic>
      <p:sp>
        <p:nvSpPr>
          <p:cNvPr id="13" name="Date Placeholder 12">
            <a:extLst>
              <a:ext uri="{FF2B5EF4-FFF2-40B4-BE49-F238E27FC236}">
                <a16:creationId xmlns:a16="http://schemas.microsoft.com/office/drawing/2014/main" id="{0F5A3C75-042B-412F-9653-326644815A68}"/>
              </a:ext>
            </a:extLst>
          </p:cNvPr>
          <p:cNvSpPr>
            <a:spLocks noGrp="1"/>
          </p:cNvSpPr>
          <p:nvPr>
            <p:ph type="dt" sz="half" idx="10"/>
          </p:nvPr>
        </p:nvSpPr>
        <p:spPr>
          <a:xfrm>
            <a:off x="11035799" y="6433679"/>
            <a:ext cx="990599" cy="304799"/>
          </a:xfrm>
        </p:spPr>
        <p:txBody>
          <a:bodyPr/>
          <a:lstStyle/>
          <a:p>
            <a:r>
              <a:rPr lang="en-US">
                <a:latin typeface="Times New Roman" panose="02020603050405020304" pitchFamily="18" charset="0"/>
                <a:cs typeface="Times New Roman" panose="02020603050405020304" pitchFamily="18" charset="0"/>
              </a:rPr>
              <a:t>8 March 2024</a:t>
            </a:r>
            <a:endParaRPr lang="en-IN">
              <a:latin typeface="Times New Roman" panose="02020603050405020304" pitchFamily="18" charset="0"/>
              <a:cs typeface="Times New Roman" panose="02020603050405020304" pitchFamily="18" charset="0"/>
            </a:endParaRPr>
          </a:p>
        </p:txBody>
      </p:sp>
      <p:sp>
        <p:nvSpPr>
          <p:cNvPr id="15" name="Slide Number Placeholder 14">
            <a:extLst>
              <a:ext uri="{FF2B5EF4-FFF2-40B4-BE49-F238E27FC236}">
                <a16:creationId xmlns:a16="http://schemas.microsoft.com/office/drawing/2014/main" id="{D69BB6FA-0450-F652-7477-33CD59902CCE}"/>
              </a:ext>
            </a:extLst>
          </p:cNvPr>
          <p:cNvSpPr>
            <a:spLocks noGrp="1"/>
          </p:cNvSpPr>
          <p:nvPr>
            <p:ph type="sldNum" sz="quarter" idx="12"/>
          </p:nvPr>
        </p:nvSpPr>
        <p:spPr/>
        <p:txBody>
          <a:bodyPr/>
          <a:lstStyle/>
          <a:p>
            <a:fld id="{196CC67B-21B1-4E6A-87A2-527A0043A549}" type="slidenum">
              <a:rPr lang="en-IN" smtClean="0"/>
              <a:t>32</a:t>
            </a:fld>
            <a:endParaRPr lang="en-IN"/>
          </a:p>
        </p:txBody>
      </p:sp>
      <p:sp>
        <p:nvSpPr>
          <p:cNvPr id="4" name="Footer Placeholder 30">
            <a:extLst>
              <a:ext uri="{FF2B5EF4-FFF2-40B4-BE49-F238E27FC236}">
                <a16:creationId xmlns:a16="http://schemas.microsoft.com/office/drawing/2014/main" id="{A9E5C6CB-C971-B85B-2780-07BD3724F4D3}"/>
              </a:ext>
            </a:extLst>
          </p:cNvPr>
          <p:cNvSpPr txBox="1">
            <a:spLocks/>
          </p:cNvSpPr>
          <p:nvPr/>
        </p:nvSpPr>
        <p:spPr>
          <a:xfrm>
            <a:off x="165602" y="6433677"/>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pic>
        <p:nvPicPr>
          <p:cNvPr id="7" name="Picture 6">
            <a:extLst>
              <a:ext uri="{FF2B5EF4-FFF2-40B4-BE49-F238E27FC236}">
                <a16:creationId xmlns:a16="http://schemas.microsoft.com/office/drawing/2014/main" id="{538A39AC-FDA6-0ED1-199D-78DE09FBF51E}"/>
              </a:ext>
            </a:extLst>
          </p:cNvPr>
          <p:cNvPicPr>
            <a:picLocks noChangeAspect="1"/>
          </p:cNvPicPr>
          <p:nvPr/>
        </p:nvPicPr>
        <p:blipFill>
          <a:blip r:embed="rId3"/>
          <a:stretch>
            <a:fillRect/>
          </a:stretch>
        </p:blipFill>
        <p:spPr>
          <a:xfrm>
            <a:off x="1540663" y="3556099"/>
            <a:ext cx="1109671" cy="1252547"/>
          </a:xfrm>
          <a:prstGeom prst="rect">
            <a:avLst/>
          </a:prstGeom>
        </p:spPr>
      </p:pic>
    </p:spTree>
    <p:extLst>
      <p:ext uri="{BB962C8B-B14F-4D97-AF65-F5344CB8AC3E}">
        <p14:creationId xmlns:p14="http://schemas.microsoft.com/office/powerpoint/2010/main" val="394490734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0" name="Group 109">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69" name="Rectangle 68">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70" name="Oval 69">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1" name="Oval 70">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2" name="Oval 71">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3" name="Oval 72">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4" name="Oval 73">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5"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76"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77"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111" name="Rectangle 110">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12" name="Rectangle 111">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IN"/>
          </a:p>
        </p:txBody>
      </p:sp>
      <p:sp>
        <p:nvSpPr>
          <p:cNvPr id="113"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IN"/>
          </a:p>
        </p:txBody>
      </p:sp>
      <p:sp>
        <p:nvSpPr>
          <p:cNvPr id="114" name="Freeform: Shape 113">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IN"/>
          </a:p>
        </p:txBody>
      </p:sp>
      <p:sp>
        <p:nvSpPr>
          <p:cNvPr id="115"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IN"/>
          </a:p>
        </p:txBody>
      </p:sp>
      <p:sp>
        <p:nvSpPr>
          <p:cNvPr id="9" name="Title 8">
            <a:extLst>
              <a:ext uri="{FF2B5EF4-FFF2-40B4-BE49-F238E27FC236}">
                <a16:creationId xmlns:a16="http://schemas.microsoft.com/office/drawing/2014/main" id="{06F120DD-1D35-81D2-0A23-036326055E17}"/>
              </a:ext>
            </a:extLst>
          </p:cNvPr>
          <p:cNvSpPr>
            <a:spLocks noGrp="1"/>
          </p:cNvSpPr>
          <p:nvPr>
            <p:ph type="title"/>
          </p:nvPr>
        </p:nvSpPr>
        <p:spPr>
          <a:xfrm>
            <a:off x="639098" y="629265"/>
            <a:ext cx="5132438" cy="1622322"/>
          </a:xfrm>
        </p:spPr>
        <p:txBody>
          <a:bodyPr vert="horz" lIns="91440" tIns="45720" rIns="91440" bIns="45720" rtlCol="0" anchor="ctr">
            <a:normAutofit/>
          </a:bodyPr>
          <a:lstStyle/>
          <a:p>
            <a:r>
              <a:rPr lang="en-US" sz="3600" b="0" i="0" kern="1200" cap="none">
                <a:solidFill>
                  <a:srgbClr val="EBEBEB"/>
                </a:solidFill>
                <a:latin typeface="Times New Roman" panose="02020603050405020304" pitchFamily="18" charset="0"/>
                <a:ea typeface="+mj-ea"/>
                <a:cs typeface="Times New Roman" panose="02020603050405020304" pitchFamily="18" charset="0"/>
              </a:rPr>
              <a:t>Conclusion</a:t>
            </a:r>
          </a:p>
        </p:txBody>
      </p:sp>
      <p:pic>
        <p:nvPicPr>
          <p:cNvPr id="49" name="Graphic 48" descr="Magnifying glass">
            <a:extLst>
              <a:ext uri="{FF2B5EF4-FFF2-40B4-BE49-F238E27FC236}">
                <a16:creationId xmlns:a16="http://schemas.microsoft.com/office/drawing/2014/main" id="{11B55B87-7BDB-5E7E-A5F5-D2902C817F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25325" y="1408710"/>
            <a:ext cx="4227577" cy="4227577"/>
          </a:xfrm>
          <a:prstGeom prst="rect">
            <a:avLst/>
          </a:prstGeom>
        </p:spPr>
      </p:pic>
      <p:sp>
        <p:nvSpPr>
          <p:cNvPr id="116" name="Rectangle 115">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 name="Slide Number Placeholder 9">
            <a:extLst>
              <a:ext uri="{FF2B5EF4-FFF2-40B4-BE49-F238E27FC236}">
                <a16:creationId xmlns:a16="http://schemas.microsoft.com/office/drawing/2014/main" id="{83D8831B-2D96-339D-9398-CC9EB538B614}"/>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330EA680-D336-4FF7-8B7A-9848BB0A1C32}" type="slidenum">
              <a:rPr lang="en-US" b="0" i="0" smtClean="0">
                <a:solidFill>
                  <a:srgbClr val="FFFFFF"/>
                </a:solidFill>
                <a:latin typeface="+mn-lt"/>
                <a:ea typeface="+mn-ea"/>
                <a:cs typeface="+mn-cs"/>
              </a:rPr>
              <a:pPr>
                <a:spcAft>
                  <a:spcPts val="600"/>
                </a:spcAft>
              </a:pPr>
              <a:t>33</a:t>
            </a:fld>
            <a:endParaRPr lang="en-US" b="0" i="0">
              <a:solidFill>
                <a:srgbClr val="FFFFFF"/>
              </a:solidFill>
              <a:latin typeface="+mn-lt"/>
              <a:ea typeface="+mn-ea"/>
              <a:cs typeface="+mn-cs"/>
            </a:endParaRPr>
          </a:p>
        </p:txBody>
      </p:sp>
      <p:sp>
        <p:nvSpPr>
          <p:cNvPr id="45" name="Text Placeholder 9">
            <a:extLst>
              <a:ext uri="{FF2B5EF4-FFF2-40B4-BE49-F238E27FC236}">
                <a16:creationId xmlns:a16="http://schemas.microsoft.com/office/drawing/2014/main" id="{8C000D14-0078-1084-4080-4C7AAF3FBDE1}"/>
              </a:ext>
            </a:extLst>
          </p:cNvPr>
          <p:cNvSpPr>
            <a:spLocks noGrp="1"/>
          </p:cNvSpPr>
          <p:nvPr>
            <p:ph type="body" sz="quarter" idx="14"/>
          </p:nvPr>
        </p:nvSpPr>
        <p:spPr>
          <a:xfrm>
            <a:off x="696662" y="1570071"/>
            <a:ext cx="5132439" cy="3811742"/>
          </a:xfrm>
        </p:spPr>
        <p:txBody>
          <a:bodyPr vert="horz" lIns="91440" tIns="45720" rIns="91440" bIns="45720" rtlCol="0" anchor="ctr">
            <a:normAutofit/>
          </a:bodyPr>
          <a:lstStyle/>
          <a:p>
            <a:pPr>
              <a:buClr>
                <a:schemeClr val="accent1"/>
              </a:buClr>
            </a:pPr>
            <a:r>
              <a:rPr lang="en-US" sz="1800" dirty="0">
                <a:solidFill>
                  <a:srgbClr val="FFFFFF"/>
                </a:solidFill>
                <a:latin typeface="Times New Roman" panose="02020603050405020304" pitchFamily="18" charset="0"/>
                <a:cs typeface="Times New Roman" panose="02020603050405020304" pitchFamily="18" charset="0"/>
              </a:rPr>
              <a:t>The cleaning process provides critical insights that can guide the allocation of resources and focus law enforcement efforts. </a:t>
            </a:r>
          </a:p>
          <a:p>
            <a:pPr>
              <a:buClr>
                <a:schemeClr val="accent1"/>
              </a:buClr>
            </a:pPr>
            <a:r>
              <a:rPr lang="en-US" sz="1800" dirty="0">
                <a:solidFill>
                  <a:srgbClr val="FFFFFF"/>
                </a:solidFill>
                <a:latin typeface="Times New Roman" panose="02020603050405020304" pitchFamily="18" charset="0"/>
                <a:cs typeface="Times New Roman" panose="02020603050405020304" pitchFamily="18" charset="0"/>
              </a:rPr>
              <a:t>Conversely, the uncleaning process underscored how data quality issues could obscure these insights.</a:t>
            </a:r>
          </a:p>
          <a:p>
            <a:pPr>
              <a:buClr>
                <a:schemeClr val="accent1"/>
              </a:buClr>
            </a:pPr>
            <a:r>
              <a:rPr lang="en-US" sz="1800" b="0" i="0" dirty="0">
                <a:solidFill>
                  <a:srgbClr val="ECECEC"/>
                </a:solidFill>
                <a:effectLst/>
                <a:latin typeface="Times New Roman" panose="02020603050405020304" pitchFamily="18" charset="0"/>
                <a:cs typeface="Times New Roman" panose="02020603050405020304" pitchFamily="18" charset="0"/>
              </a:rPr>
              <a:t>This exercise underscores the importance of using tools like GCP </a:t>
            </a:r>
            <a:r>
              <a:rPr lang="en-US" sz="1800" b="0" i="0" dirty="0" err="1">
                <a:solidFill>
                  <a:srgbClr val="ECECEC"/>
                </a:solidFill>
                <a:effectLst/>
                <a:latin typeface="Times New Roman" panose="02020603050405020304" pitchFamily="18" charset="0"/>
                <a:cs typeface="Times New Roman" panose="02020603050405020304" pitchFamily="18" charset="0"/>
              </a:rPr>
              <a:t>DataPrep</a:t>
            </a:r>
            <a:r>
              <a:rPr lang="en-US" sz="1800" b="0" i="0" dirty="0">
                <a:solidFill>
                  <a:srgbClr val="ECECEC"/>
                </a:solidFill>
                <a:effectLst/>
                <a:latin typeface="Times New Roman" panose="02020603050405020304" pitchFamily="18" charset="0"/>
                <a:cs typeface="Times New Roman" panose="02020603050405020304" pitchFamily="18" charset="0"/>
              </a:rPr>
              <a:t>, </a:t>
            </a:r>
            <a:r>
              <a:rPr lang="en-US" sz="1800" b="0" i="0" dirty="0" err="1">
                <a:solidFill>
                  <a:srgbClr val="ECECEC"/>
                </a:solidFill>
                <a:effectLst/>
                <a:latin typeface="Times New Roman" panose="02020603050405020304" pitchFamily="18" charset="0"/>
                <a:cs typeface="Times New Roman" panose="02020603050405020304" pitchFamily="18" charset="0"/>
              </a:rPr>
              <a:t>BigQuery</a:t>
            </a:r>
            <a:r>
              <a:rPr lang="en-US" sz="1800" b="0" i="0" dirty="0">
                <a:solidFill>
                  <a:srgbClr val="ECECEC"/>
                </a:solidFill>
                <a:effectLst/>
                <a:latin typeface="Times New Roman" panose="02020603050405020304" pitchFamily="18" charset="0"/>
                <a:cs typeface="Times New Roman" panose="02020603050405020304" pitchFamily="18" charset="0"/>
              </a:rPr>
              <a:t>, and Tableau Prep for rigorous data management.</a:t>
            </a:r>
            <a:endParaRPr lang="en-US" sz="1800" dirty="0">
              <a:solidFill>
                <a:srgbClr val="FFFFFF"/>
              </a:solidFill>
              <a:latin typeface="Times New Roman" panose="02020603050405020304" pitchFamily="18" charset="0"/>
              <a:cs typeface="Times New Roman" panose="02020603050405020304" pitchFamily="18" charset="0"/>
            </a:endParaRPr>
          </a:p>
        </p:txBody>
      </p:sp>
      <p:sp>
        <p:nvSpPr>
          <p:cNvPr id="2" name="Date Placeholder 18">
            <a:extLst>
              <a:ext uri="{FF2B5EF4-FFF2-40B4-BE49-F238E27FC236}">
                <a16:creationId xmlns:a16="http://schemas.microsoft.com/office/drawing/2014/main" id="{DE85C720-4C5A-B003-44BE-423598C00A38}"/>
              </a:ext>
            </a:extLst>
          </p:cNvPr>
          <p:cNvSpPr txBox="1">
            <a:spLocks/>
          </p:cNvSpPr>
          <p:nvPr/>
        </p:nvSpPr>
        <p:spPr>
          <a:xfrm>
            <a:off x="11014533" y="6471738"/>
            <a:ext cx="1578483" cy="621624"/>
          </a:xfrm>
          <a:prstGeom prst="rect">
            <a:avLst/>
          </a:prstGeom>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200">
                <a:solidFill>
                  <a:schemeClr val="accent1">
                    <a:lumMod val="50000"/>
                  </a:schemeClr>
                </a:solidFill>
                <a:latin typeface="Times New Roman" panose="02020603050405020304" pitchFamily="18" charset="0"/>
                <a:cs typeface="Times New Roman" panose="02020603050405020304" pitchFamily="18" charset="0"/>
              </a:rPr>
              <a:t>8 March 2024</a:t>
            </a:r>
            <a:endParaRPr lang="en-AS" sz="120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Footer Placeholder 30">
            <a:extLst>
              <a:ext uri="{FF2B5EF4-FFF2-40B4-BE49-F238E27FC236}">
                <a16:creationId xmlns:a16="http://schemas.microsoft.com/office/drawing/2014/main" id="{90A85B62-047C-F804-E101-73130E366460}"/>
              </a:ext>
            </a:extLst>
          </p:cNvPr>
          <p:cNvSpPr txBox="1">
            <a:spLocks/>
          </p:cNvSpPr>
          <p:nvPr/>
        </p:nvSpPr>
        <p:spPr>
          <a:xfrm>
            <a:off x="165602" y="6433677"/>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Tree>
    <p:extLst>
      <p:ext uri="{BB962C8B-B14F-4D97-AF65-F5344CB8AC3E}">
        <p14:creationId xmlns:p14="http://schemas.microsoft.com/office/powerpoint/2010/main" val="273775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0" name="Group 109">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69" name="Rectangle 68">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70" name="Oval 69">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1" name="Oval 70">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2" name="Oval 71">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3" name="Oval 72">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4" name="Oval 73">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5"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76"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77"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111" name="Rectangle 110">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12" name="Rectangle 111">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IN"/>
          </a:p>
        </p:txBody>
      </p:sp>
      <p:sp>
        <p:nvSpPr>
          <p:cNvPr id="113"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IN"/>
          </a:p>
        </p:txBody>
      </p:sp>
      <p:sp>
        <p:nvSpPr>
          <p:cNvPr id="114" name="Freeform: Shape 113">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IN"/>
          </a:p>
        </p:txBody>
      </p:sp>
      <p:sp>
        <p:nvSpPr>
          <p:cNvPr id="115"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IN"/>
          </a:p>
        </p:txBody>
      </p:sp>
      <p:sp>
        <p:nvSpPr>
          <p:cNvPr id="9" name="Title 8">
            <a:extLst>
              <a:ext uri="{FF2B5EF4-FFF2-40B4-BE49-F238E27FC236}">
                <a16:creationId xmlns:a16="http://schemas.microsoft.com/office/drawing/2014/main" id="{06F120DD-1D35-81D2-0A23-036326055E17}"/>
              </a:ext>
            </a:extLst>
          </p:cNvPr>
          <p:cNvSpPr>
            <a:spLocks noGrp="1"/>
          </p:cNvSpPr>
          <p:nvPr>
            <p:ph type="title"/>
          </p:nvPr>
        </p:nvSpPr>
        <p:spPr>
          <a:xfrm>
            <a:off x="639098" y="629265"/>
            <a:ext cx="5132438" cy="1622322"/>
          </a:xfrm>
        </p:spPr>
        <p:txBody>
          <a:bodyPr vert="horz" lIns="91440" tIns="45720" rIns="91440" bIns="45720" rtlCol="0" anchor="ctr">
            <a:normAutofit/>
          </a:bodyPr>
          <a:lstStyle/>
          <a:p>
            <a:r>
              <a:rPr lang="en-US" sz="3600" cap="none">
                <a:solidFill>
                  <a:srgbClr val="EBEBEB"/>
                </a:solidFill>
                <a:latin typeface="Times New Roman" panose="02020603050405020304" pitchFamily="18" charset="0"/>
                <a:ea typeface="+mj-ea"/>
                <a:cs typeface="Times New Roman" panose="02020603050405020304" pitchFamily="18" charset="0"/>
              </a:rPr>
              <a:t>Roles</a:t>
            </a:r>
            <a:endParaRPr lang="en-US" sz="3600" b="0" i="0" kern="1200" cap="none">
              <a:solidFill>
                <a:srgbClr val="EBEBEB"/>
              </a:solidFill>
              <a:latin typeface="Times New Roman" panose="02020603050405020304" pitchFamily="18" charset="0"/>
              <a:ea typeface="+mj-ea"/>
              <a:cs typeface="Times New Roman" panose="02020603050405020304" pitchFamily="18" charset="0"/>
            </a:endParaRPr>
          </a:p>
        </p:txBody>
      </p:sp>
      <p:pic>
        <p:nvPicPr>
          <p:cNvPr id="49" name="Graphic 48" descr="Magnifying glass">
            <a:extLst>
              <a:ext uri="{FF2B5EF4-FFF2-40B4-BE49-F238E27FC236}">
                <a16:creationId xmlns:a16="http://schemas.microsoft.com/office/drawing/2014/main" id="{11B55B87-7BDB-5E7E-A5F5-D2902C817F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25325" y="1408710"/>
            <a:ext cx="4227577" cy="4227577"/>
          </a:xfrm>
          <a:prstGeom prst="rect">
            <a:avLst/>
          </a:prstGeom>
        </p:spPr>
      </p:pic>
      <p:sp>
        <p:nvSpPr>
          <p:cNvPr id="116" name="Rectangle 115">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 name="Slide Number Placeholder 9">
            <a:extLst>
              <a:ext uri="{FF2B5EF4-FFF2-40B4-BE49-F238E27FC236}">
                <a16:creationId xmlns:a16="http://schemas.microsoft.com/office/drawing/2014/main" id="{83D8831B-2D96-339D-9398-CC9EB538B614}"/>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330EA680-D336-4FF7-8B7A-9848BB0A1C32}" type="slidenum">
              <a:rPr lang="en-US" b="0" i="0" smtClean="0">
                <a:solidFill>
                  <a:srgbClr val="FFFFFF"/>
                </a:solidFill>
                <a:latin typeface="+mn-lt"/>
                <a:ea typeface="+mn-ea"/>
                <a:cs typeface="+mn-cs"/>
              </a:rPr>
              <a:pPr>
                <a:spcAft>
                  <a:spcPts val="600"/>
                </a:spcAft>
              </a:pPr>
              <a:t>34</a:t>
            </a:fld>
            <a:endParaRPr lang="en-US" b="0" i="0">
              <a:solidFill>
                <a:srgbClr val="FFFFFF"/>
              </a:solidFill>
              <a:latin typeface="+mn-lt"/>
              <a:ea typeface="+mn-ea"/>
              <a:cs typeface="+mn-cs"/>
            </a:endParaRPr>
          </a:p>
        </p:txBody>
      </p:sp>
      <p:sp>
        <p:nvSpPr>
          <p:cNvPr id="45" name="Text Placeholder 9">
            <a:extLst>
              <a:ext uri="{FF2B5EF4-FFF2-40B4-BE49-F238E27FC236}">
                <a16:creationId xmlns:a16="http://schemas.microsoft.com/office/drawing/2014/main" id="{8C000D14-0078-1084-4080-4C7AAF3FBDE1}"/>
              </a:ext>
            </a:extLst>
          </p:cNvPr>
          <p:cNvSpPr>
            <a:spLocks noGrp="1"/>
          </p:cNvSpPr>
          <p:nvPr>
            <p:ph type="body" sz="quarter" idx="14"/>
          </p:nvPr>
        </p:nvSpPr>
        <p:spPr>
          <a:xfrm>
            <a:off x="696662" y="1570071"/>
            <a:ext cx="7168407" cy="3811742"/>
          </a:xfrm>
        </p:spPr>
        <p:txBody>
          <a:bodyPr vert="horz" lIns="91440" tIns="45720" rIns="91440" bIns="45720" rtlCol="0" anchor="ctr">
            <a:normAutofit/>
          </a:bodyPr>
          <a:lstStyle/>
          <a:p>
            <a:r>
              <a:rPr lang="en-US" sz="1800" dirty="0">
                <a:solidFill>
                  <a:srgbClr val="FFFFFF"/>
                </a:solidFill>
                <a:latin typeface="Times New Roman" panose="02020603050405020304" pitchFamily="18" charset="0"/>
                <a:cs typeface="Times New Roman" panose="02020603050405020304" pitchFamily="18" charset="0"/>
              </a:rPr>
              <a:t>Rakesh and Ashwith - Profiling</a:t>
            </a:r>
            <a:endParaRPr lang="en-US" dirty="0">
              <a:latin typeface="Times New Roman" panose="02020603050405020304" pitchFamily="18" charset="0"/>
              <a:cs typeface="Times New Roman" panose="02020603050405020304" pitchFamily="18" charset="0"/>
            </a:endParaRPr>
          </a:p>
          <a:p>
            <a:r>
              <a:rPr lang="en-US" sz="1800" dirty="0">
                <a:solidFill>
                  <a:srgbClr val="FFFFFF"/>
                </a:solidFill>
                <a:latin typeface="Times New Roman" panose="02020603050405020304" pitchFamily="18" charset="0"/>
                <a:cs typeface="Times New Roman" panose="02020603050405020304" pitchFamily="18" charset="0"/>
              </a:rPr>
              <a:t>Rakesh and </a:t>
            </a:r>
            <a:r>
              <a:rPr lang="en-US" sz="1800" dirty="0" err="1">
                <a:solidFill>
                  <a:srgbClr val="FFFFFF"/>
                </a:solidFill>
                <a:latin typeface="Times New Roman" panose="02020603050405020304" pitchFamily="18" charset="0"/>
                <a:cs typeface="Times New Roman" panose="02020603050405020304" pitchFamily="18" charset="0"/>
              </a:rPr>
              <a:t>Aadishree</a:t>
            </a:r>
            <a:r>
              <a:rPr lang="en-US" sz="1800" dirty="0">
                <a:solidFill>
                  <a:srgbClr val="FFFFFF"/>
                </a:solidFill>
                <a:latin typeface="Times New Roman" panose="02020603050405020304" pitchFamily="18" charset="0"/>
                <a:cs typeface="Times New Roman" panose="02020603050405020304" pitchFamily="18" charset="0"/>
              </a:rPr>
              <a:t> – Cleaning of the data</a:t>
            </a:r>
            <a:endParaRPr lang="en-US" dirty="0">
              <a:latin typeface="Times New Roman" panose="02020603050405020304" pitchFamily="18" charset="0"/>
              <a:cs typeface="Times New Roman" panose="02020603050405020304" pitchFamily="18" charset="0"/>
            </a:endParaRPr>
          </a:p>
          <a:p>
            <a:r>
              <a:rPr lang="en-US" sz="1800" dirty="0" err="1">
                <a:solidFill>
                  <a:srgbClr val="FFFFFF"/>
                </a:solidFill>
                <a:latin typeface="Times New Roman" panose="02020603050405020304" pitchFamily="18" charset="0"/>
                <a:cs typeface="Times New Roman" panose="02020603050405020304" pitchFamily="18" charset="0"/>
              </a:rPr>
              <a:t>Aadishree</a:t>
            </a:r>
            <a:r>
              <a:rPr lang="en-US" sz="1800" dirty="0">
                <a:solidFill>
                  <a:srgbClr val="FFFFFF"/>
                </a:solidFill>
                <a:latin typeface="Times New Roman" panose="02020603050405020304" pitchFamily="18" charset="0"/>
                <a:cs typeface="Times New Roman" panose="02020603050405020304" pitchFamily="18" charset="0"/>
              </a:rPr>
              <a:t> and Muskaan – Queries </a:t>
            </a:r>
            <a:endParaRPr lang="en-US" dirty="0">
              <a:latin typeface="Times New Roman" panose="02020603050405020304" pitchFamily="18" charset="0"/>
              <a:cs typeface="Times New Roman" panose="02020603050405020304" pitchFamily="18" charset="0"/>
            </a:endParaRPr>
          </a:p>
          <a:p>
            <a:r>
              <a:rPr lang="en-US" sz="1800" dirty="0">
                <a:solidFill>
                  <a:srgbClr val="FFFFFF"/>
                </a:solidFill>
                <a:latin typeface="Times New Roman" panose="02020603050405020304" pitchFamily="18" charset="0"/>
                <a:cs typeface="Times New Roman" panose="02020603050405020304" pitchFamily="18" charset="0"/>
              </a:rPr>
              <a:t>Muskaan and Ashwith – Uncleaning</a:t>
            </a:r>
          </a:p>
        </p:txBody>
      </p:sp>
      <p:sp>
        <p:nvSpPr>
          <p:cNvPr id="2" name="Date Placeholder 18">
            <a:extLst>
              <a:ext uri="{FF2B5EF4-FFF2-40B4-BE49-F238E27FC236}">
                <a16:creationId xmlns:a16="http://schemas.microsoft.com/office/drawing/2014/main" id="{DE85C720-4C5A-B003-44BE-423598C00A38}"/>
              </a:ext>
            </a:extLst>
          </p:cNvPr>
          <p:cNvSpPr txBox="1">
            <a:spLocks/>
          </p:cNvSpPr>
          <p:nvPr/>
        </p:nvSpPr>
        <p:spPr>
          <a:xfrm>
            <a:off x="11014533" y="6471738"/>
            <a:ext cx="1578483" cy="621624"/>
          </a:xfrm>
          <a:prstGeom prst="rect">
            <a:avLst/>
          </a:prstGeom>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200">
                <a:solidFill>
                  <a:schemeClr val="accent1">
                    <a:lumMod val="50000"/>
                  </a:schemeClr>
                </a:solidFill>
                <a:latin typeface="Times New Roman" panose="02020603050405020304" pitchFamily="18" charset="0"/>
                <a:cs typeface="Times New Roman" panose="02020603050405020304" pitchFamily="18" charset="0"/>
              </a:rPr>
              <a:t>8 March 2024</a:t>
            </a:r>
            <a:endParaRPr lang="en-AS" sz="120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Footer Placeholder 30">
            <a:extLst>
              <a:ext uri="{FF2B5EF4-FFF2-40B4-BE49-F238E27FC236}">
                <a16:creationId xmlns:a16="http://schemas.microsoft.com/office/drawing/2014/main" id="{90A85B62-047C-F804-E101-73130E366460}"/>
              </a:ext>
            </a:extLst>
          </p:cNvPr>
          <p:cNvSpPr txBox="1">
            <a:spLocks/>
          </p:cNvSpPr>
          <p:nvPr/>
        </p:nvSpPr>
        <p:spPr>
          <a:xfrm>
            <a:off x="165602" y="6433677"/>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Tree>
    <p:extLst>
      <p:ext uri="{BB962C8B-B14F-4D97-AF65-F5344CB8AC3E}">
        <p14:creationId xmlns:p14="http://schemas.microsoft.com/office/powerpoint/2010/main" val="1582638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1DAE4-05DD-B4B5-A7E5-B4457C55C105}"/>
              </a:ext>
            </a:extLst>
          </p:cNvPr>
          <p:cNvSpPr>
            <a:spLocks noGrp="1"/>
          </p:cNvSpPr>
          <p:nvPr>
            <p:ph type="title"/>
          </p:nvPr>
        </p:nvSpPr>
        <p:spPr>
          <a:xfrm>
            <a:off x="5267941" y="1596598"/>
            <a:ext cx="6758457" cy="5197425"/>
          </a:xfrm>
        </p:spPr>
        <p:txBody>
          <a:bodyPr vert="horz" lIns="91440" tIns="45720" rIns="91440" bIns="45720" rtlCol="0" anchor="ctr">
            <a:normAutofit/>
            <a:scene3d>
              <a:camera prst="obliqueBottomRight"/>
              <a:lightRig rig="brightRoom" dir="t"/>
            </a:scene3d>
            <a:sp3d extrusionH="57150" prstMaterial="flat">
              <a:bevelT w="82550" h="38100" prst="coolSlant"/>
              <a:bevelB w="38100" h="38100"/>
            </a:sp3d>
          </a:bodyPr>
          <a:lstStyle/>
          <a:p>
            <a:pPr>
              <a:lnSpc>
                <a:spcPct val="85000"/>
              </a:lnSpc>
            </a:pPr>
            <a:r>
              <a:rPr lang="en-US" sz="5400" b="1" i="0" cap="all">
                <a:solidFill>
                  <a:schemeClr val="tx1"/>
                </a:solidFill>
                <a:effectLst>
                  <a:glow rad="101600">
                    <a:schemeClr val="accent1">
                      <a:satMod val="175000"/>
                      <a:alpha val="40000"/>
                    </a:schemeClr>
                  </a:glow>
                  <a:outerShdw blurRad="50800" dist="38100" dir="5400000" sx="101000" sy="101000" algn="ctr" rotWithShape="0">
                    <a:srgbClr val="C00000"/>
                  </a:outerShdw>
                  <a:reflection blurRad="12700" stA="30000" endPos="49000" dist="60007" dir="5400000" sy="-100000" algn="bl" rotWithShape="0"/>
                </a:effectLst>
                <a:latin typeface="Times New Roman" panose="02020603050405020304" pitchFamily="18" charset="0"/>
                <a:cs typeface="Times New Roman" panose="02020603050405020304" pitchFamily="18" charset="0"/>
              </a:rPr>
              <a:t>Q&amp;A</a:t>
            </a:r>
            <a:br>
              <a:rPr lang="en-US" sz="5400" b="1" i="0" cap="all">
                <a:solidFill>
                  <a:schemeClr val="tx1"/>
                </a:solidFill>
                <a:effectLst>
                  <a:outerShdw blurRad="50800" dist="38100" dir="5400000" algn="ctr" rotWithShape="0">
                    <a:srgbClr val="C00000"/>
                  </a:outerShdw>
                </a:effectLst>
                <a:latin typeface="Times New Roman" panose="02020603050405020304" pitchFamily="18" charset="0"/>
                <a:cs typeface="Times New Roman" panose="02020603050405020304" pitchFamily="18" charset="0"/>
              </a:rPr>
            </a:br>
            <a:endParaRPr lang="en-US" sz="5400" b="1" cap="all">
              <a:solidFill>
                <a:schemeClr val="tx1"/>
              </a:solidFill>
              <a:effectLst>
                <a:outerShdw blurRad="50800" dist="38100" dir="5400000" algn="ctr" rotWithShape="0">
                  <a:srgbClr val="C00000"/>
                </a:outerShdw>
              </a:effectLst>
              <a:latin typeface="Times New Roman" panose="02020603050405020304" pitchFamily="18" charset="0"/>
              <a:cs typeface="Times New Roman" panose="02020603050405020304" pitchFamily="18" charset="0"/>
            </a:endParaRPr>
          </a:p>
        </p:txBody>
      </p:sp>
      <p:sp>
        <p:nvSpPr>
          <p:cNvPr id="3" name="Textfeld 5">
            <a:extLst>
              <a:ext uri="{FF2B5EF4-FFF2-40B4-BE49-F238E27FC236}">
                <a16:creationId xmlns:a16="http://schemas.microsoft.com/office/drawing/2014/main" id="{0A4358CD-CDAB-E18C-CFA9-B769990AD45C}"/>
              </a:ext>
            </a:extLst>
          </p:cNvPr>
          <p:cNvSpPr txBox="1"/>
          <p:nvPr/>
        </p:nvSpPr>
        <p:spPr>
          <a:xfrm>
            <a:off x="11697853" y="6029036"/>
            <a:ext cx="72274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de-DE" sz="2400">
              <a:solidFill>
                <a:srgbClr val="FFFFFF"/>
              </a:solidFill>
              <a:latin typeface="MS PMincho"/>
              <a:ea typeface="MS PMincho"/>
              <a:cs typeface="Mangal"/>
            </a:endParaRPr>
          </a:p>
          <a:p>
            <a:r>
              <a:rPr lang="de-DE" sz="2400">
                <a:solidFill>
                  <a:srgbClr val="FFFFFF"/>
                </a:solidFill>
                <a:latin typeface="MS PMincho"/>
                <a:ea typeface="MS PMincho"/>
                <a:cs typeface="Mangal"/>
              </a:rPr>
              <a:t>12</a:t>
            </a:r>
          </a:p>
        </p:txBody>
      </p:sp>
      <p:sp>
        <p:nvSpPr>
          <p:cNvPr id="11" name="Date Placeholder 10">
            <a:extLst>
              <a:ext uri="{FF2B5EF4-FFF2-40B4-BE49-F238E27FC236}">
                <a16:creationId xmlns:a16="http://schemas.microsoft.com/office/drawing/2014/main" id="{CA3D6E8E-6066-7278-0B08-B2A11657DF8E}"/>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8 March 2024</a:t>
            </a:r>
            <a:endParaRPr lang="en-IN">
              <a:latin typeface="Times New Roman" panose="02020603050405020304" pitchFamily="18" charset="0"/>
              <a:cs typeface="Times New Roman" panose="02020603050405020304" pitchFamily="18" charset="0"/>
            </a:endParaRPr>
          </a:p>
        </p:txBody>
      </p:sp>
      <p:sp>
        <p:nvSpPr>
          <p:cNvPr id="13" name="Slide Number Placeholder 12">
            <a:extLst>
              <a:ext uri="{FF2B5EF4-FFF2-40B4-BE49-F238E27FC236}">
                <a16:creationId xmlns:a16="http://schemas.microsoft.com/office/drawing/2014/main" id="{674CB718-77D4-85B9-B59B-B9086A5677C4}"/>
              </a:ext>
            </a:extLst>
          </p:cNvPr>
          <p:cNvSpPr>
            <a:spLocks noGrp="1"/>
          </p:cNvSpPr>
          <p:nvPr>
            <p:ph type="sldNum" sz="quarter" idx="12"/>
          </p:nvPr>
        </p:nvSpPr>
        <p:spPr/>
        <p:txBody>
          <a:bodyPr/>
          <a:lstStyle/>
          <a:p>
            <a:fld id="{196CC67B-21B1-4E6A-87A2-527A0043A549}" type="slidenum">
              <a:rPr lang="en-IN" smtClean="0"/>
              <a:t>35</a:t>
            </a:fld>
            <a:endParaRPr lang="en-IN"/>
          </a:p>
        </p:txBody>
      </p:sp>
      <p:sp>
        <p:nvSpPr>
          <p:cNvPr id="4" name="Footer Placeholder 30">
            <a:extLst>
              <a:ext uri="{FF2B5EF4-FFF2-40B4-BE49-F238E27FC236}">
                <a16:creationId xmlns:a16="http://schemas.microsoft.com/office/drawing/2014/main" id="{B8AF3CFE-24C1-C8FC-C484-2865DB841986}"/>
              </a:ext>
            </a:extLst>
          </p:cNvPr>
          <p:cNvSpPr txBox="1">
            <a:spLocks/>
          </p:cNvSpPr>
          <p:nvPr/>
        </p:nvSpPr>
        <p:spPr>
          <a:xfrm>
            <a:off x="165602" y="6433677"/>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Tree>
    <p:extLst>
      <p:ext uri="{BB962C8B-B14F-4D97-AF65-F5344CB8AC3E}">
        <p14:creationId xmlns:p14="http://schemas.microsoft.com/office/powerpoint/2010/main" val="103528513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0" name="Rectangle 29">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1" name="Oval 30">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2" name="Oval 31">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3" name="Oval 32">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4" name="Oval 33">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5" name="Oval 34">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6"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37"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38"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77" name="Rectangle 76">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8" name="Rectangle 77">
            <a:extLst>
              <a:ext uri="{FF2B5EF4-FFF2-40B4-BE49-F238E27FC236}">
                <a16:creationId xmlns:a16="http://schemas.microsoft.com/office/drawing/2014/main" id="{6DFBE54E-A701-4039-AC57-CF06B37CC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79" name="Freeform 5">
            <a:extLst>
              <a:ext uri="{FF2B5EF4-FFF2-40B4-BE49-F238E27FC236}">
                <a16:creationId xmlns:a16="http://schemas.microsoft.com/office/drawing/2014/main" id="{D33A9890-FE1F-4F08-8EF4-FD2B439546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IN"/>
          </a:p>
        </p:txBody>
      </p:sp>
      <p:pic>
        <p:nvPicPr>
          <p:cNvPr id="24" name="Picture 23" descr="Display stock market numbers">
            <a:extLst>
              <a:ext uri="{FF2B5EF4-FFF2-40B4-BE49-F238E27FC236}">
                <a16:creationId xmlns:a16="http://schemas.microsoft.com/office/drawing/2014/main" id="{87463075-32CA-F0E5-F067-321D4034AEF2}"/>
              </a:ext>
            </a:extLst>
          </p:cNvPr>
          <p:cNvPicPr>
            <a:picLocks noChangeAspect="1"/>
          </p:cNvPicPr>
          <p:nvPr/>
        </p:nvPicPr>
        <p:blipFill rotWithShape="1">
          <a:blip r:embed="rId3">
            <a:duotone>
              <a:prstClr val="black"/>
              <a:schemeClr val="accent5">
                <a:tint val="45000"/>
                <a:satMod val="400000"/>
              </a:schemeClr>
            </a:duotone>
            <a:alphaModFix amt="25000"/>
          </a:blip>
          <a:srcRect t="8020" r="9090" b="20396"/>
          <a:stretch/>
        </p:blipFill>
        <p:spPr>
          <a:xfrm>
            <a:off x="488760" y="457695"/>
            <a:ext cx="11243734" cy="5909733"/>
          </a:xfrm>
          <a:prstGeom prst="rect">
            <a:avLst/>
          </a:prstGeom>
        </p:spPr>
      </p:pic>
      <p:sp>
        <p:nvSpPr>
          <p:cNvPr id="9" name="Title 8">
            <a:extLst>
              <a:ext uri="{FF2B5EF4-FFF2-40B4-BE49-F238E27FC236}">
                <a16:creationId xmlns:a16="http://schemas.microsoft.com/office/drawing/2014/main" id="{AF5E16D3-4028-AA0C-A7D9-8AB40A05535B}"/>
              </a:ext>
            </a:extLst>
          </p:cNvPr>
          <p:cNvSpPr>
            <a:spLocks noGrp="1"/>
          </p:cNvSpPr>
          <p:nvPr>
            <p:ph type="ctrTitle"/>
          </p:nvPr>
        </p:nvSpPr>
        <p:spPr>
          <a:xfrm>
            <a:off x="1154954" y="973668"/>
            <a:ext cx="8761413" cy="706964"/>
          </a:xfrm>
        </p:spPr>
        <p:txBody>
          <a:bodyPr vert="horz" lIns="91440" tIns="45720" rIns="91440" bIns="45720" rtlCol="0" anchor="ctr">
            <a:normAutofit/>
          </a:bodyPr>
          <a:lstStyle/>
          <a:p>
            <a:r>
              <a:rPr lang="en-US" sz="3600" cap="none">
                <a:solidFill>
                  <a:srgbClr val="FFFFFF"/>
                </a:solidFill>
              </a:rPr>
              <a:t>About the Dataset</a:t>
            </a:r>
          </a:p>
        </p:txBody>
      </p:sp>
      <p:sp>
        <p:nvSpPr>
          <p:cNvPr id="80" name="Rectangle 79">
            <a:extLst>
              <a:ext uri="{FF2B5EF4-FFF2-40B4-BE49-F238E27FC236}">
                <a16:creationId xmlns:a16="http://schemas.microsoft.com/office/drawing/2014/main" id="{92515798-C8A3-40E7-A830-82681C81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Text Placeholder 21">
            <a:extLst>
              <a:ext uri="{FF2B5EF4-FFF2-40B4-BE49-F238E27FC236}">
                <a16:creationId xmlns:a16="http://schemas.microsoft.com/office/drawing/2014/main" id="{CEA95D66-07D4-B718-7442-747FF0943818}"/>
              </a:ext>
            </a:extLst>
          </p:cNvPr>
          <p:cNvSpPr>
            <a:spLocks noGrp="1"/>
          </p:cNvSpPr>
          <p:nvPr>
            <p:ph type="subTitle" idx="1"/>
          </p:nvPr>
        </p:nvSpPr>
        <p:spPr>
          <a:xfrm>
            <a:off x="1154954" y="1820333"/>
            <a:ext cx="10403540" cy="4199467"/>
          </a:xfrm>
        </p:spPr>
        <p:txBody>
          <a:bodyPr vert="horz" lIns="91440" tIns="45720" rIns="91440" bIns="45720" rtlCol="0" anchor="ctr">
            <a:normAutofit/>
          </a:bodyPr>
          <a:lstStyle/>
          <a:p>
            <a:pPr algn="just">
              <a:buFont typeface="Wingdings 3" charset="2"/>
              <a:buChar char=""/>
            </a:pPr>
            <a:r>
              <a:rPr lang="en-US" sz="2400" cap="none">
                <a:solidFill>
                  <a:srgbClr val="FFFFFF"/>
                </a:solidFill>
                <a:latin typeface="Times New Roman"/>
                <a:cs typeface="Times New Roman"/>
              </a:rPr>
              <a:t> </a:t>
            </a:r>
            <a:r>
              <a:rPr lang="en-US" sz="2400" cap="none">
                <a:solidFill>
                  <a:srgbClr val="FFFFFF"/>
                </a:solidFill>
                <a:effectLst/>
                <a:latin typeface="Times New Roman"/>
                <a:cs typeface="Times New Roman"/>
              </a:rPr>
              <a:t>Crime </a:t>
            </a:r>
            <a:r>
              <a:rPr lang="en-US" sz="2400" cap="none">
                <a:solidFill>
                  <a:srgbClr val="FFFFFF"/>
                </a:solidFill>
                <a:latin typeface="Times New Roman"/>
                <a:cs typeface="Times New Roman"/>
              </a:rPr>
              <a:t>dataset</a:t>
            </a:r>
            <a:r>
              <a:rPr lang="en-US" sz="2400" cap="none">
                <a:solidFill>
                  <a:srgbClr val="FFFFFF"/>
                </a:solidFill>
                <a:effectLst/>
                <a:latin typeface="Times New Roman"/>
                <a:cs typeface="Times New Roman"/>
              </a:rPr>
              <a:t> (2020 to present)</a:t>
            </a:r>
          </a:p>
          <a:p>
            <a:pPr>
              <a:buFont typeface="Wingdings 3" charset="2"/>
              <a:buChar char=""/>
            </a:pPr>
            <a:r>
              <a:rPr lang="en-US" sz="2400" cap="none">
                <a:solidFill>
                  <a:srgbClr val="FFFFFF"/>
                </a:solidFill>
                <a:latin typeface="Times New Roman"/>
                <a:cs typeface="Times New Roman"/>
              </a:rPr>
              <a:t> D</a:t>
            </a:r>
            <a:r>
              <a:rPr lang="en-US" sz="2400" cap="none">
                <a:solidFill>
                  <a:srgbClr val="FFFFFF"/>
                </a:solidFill>
                <a:effectLst/>
                <a:latin typeface="Times New Roman"/>
                <a:cs typeface="Times New Roman"/>
              </a:rPr>
              <a:t>ataset reflects incidents of crime in the city of </a:t>
            </a:r>
            <a:r>
              <a:rPr lang="en-US" sz="2400" cap="none">
                <a:solidFill>
                  <a:srgbClr val="FFFFFF"/>
                </a:solidFill>
                <a:latin typeface="Times New Roman"/>
                <a:cs typeface="Times New Roman"/>
              </a:rPr>
              <a:t>L</a:t>
            </a:r>
            <a:r>
              <a:rPr lang="en-US" sz="2400" cap="none">
                <a:solidFill>
                  <a:srgbClr val="FFFFFF"/>
                </a:solidFill>
                <a:effectLst/>
                <a:latin typeface="Times New Roman"/>
                <a:cs typeface="Times New Roman"/>
              </a:rPr>
              <a:t>os </a:t>
            </a:r>
            <a:r>
              <a:rPr lang="en-US" sz="2400" cap="none">
                <a:solidFill>
                  <a:srgbClr val="FFFFFF"/>
                </a:solidFill>
                <a:latin typeface="Times New Roman"/>
                <a:cs typeface="Times New Roman"/>
              </a:rPr>
              <a:t>A</a:t>
            </a:r>
            <a:r>
              <a:rPr lang="en-US" sz="2400" cap="none">
                <a:solidFill>
                  <a:srgbClr val="FFFFFF"/>
                </a:solidFill>
                <a:effectLst/>
                <a:latin typeface="Times New Roman"/>
                <a:cs typeface="Times New Roman"/>
              </a:rPr>
              <a:t>ngeles</a:t>
            </a:r>
            <a:r>
              <a:rPr lang="en-US" sz="2400" cap="none">
                <a:solidFill>
                  <a:srgbClr val="FFFFFF"/>
                </a:solidFill>
                <a:latin typeface="Times New Roman"/>
                <a:cs typeface="Times New Roman"/>
              </a:rPr>
              <a:t> </a:t>
            </a:r>
            <a:r>
              <a:rPr lang="en-US" sz="2400" cap="none">
                <a:solidFill>
                  <a:srgbClr val="FFFFFF"/>
                </a:solidFill>
                <a:effectLst/>
                <a:latin typeface="Times New Roman"/>
                <a:cs typeface="Times New Roman"/>
              </a:rPr>
              <a:t>from</a:t>
            </a:r>
            <a:r>
              <a:rPr lang="en-US" sz="2400" cap="none">
                <a:solidFill>
                  <a:srgbClr val="FFFFFF"/>
                </a:solidFill>
                <a:latin typeface="Times New Roman"/>
                <a:cs typeface="Times New Roman"/>
              </a:rPr>
              <a:t> 2020</a:t>
            </a:r>
            <a:endParaRPr lang="en-US" sz="2400" cap="none">
              <a:solidFill>
                <a:srgbClr val="FFFFFF"/>
              </a:solidFill>
              <a:effectLst/>
              <a:latin typeface="Times New Roman"/>
              <a:cs typeface="Times New Roman"/>
            </a:endParaRPr>
          </a:p>
          <a:p>
            <a:pPr algn="just">
              <a:buFont typeface="Wingdings 3" charset="2"/>
              <a:buChar char=""/>
            </a:pPr>
            <a:r>
              <a:rPr lang="en-US" sz="2400" cap="none">
                <a:solidFill>
                  <a:srgbClr val="FFFFFF"/>
                </a:solidFill>
                <a:latin typeface="Times New Roman"/>
                <a:cs typeface="Times New Roman"/>
              </a:rPr>
              <a:t> Data source: </a:t>
            </a:r>
            <a:r>
              <a:rPr lang="en-US" sz="2400" cap="none" err="1">
                <a:solidFill>
                  <a:srgbClr val="FFFFFF"/>
                </a:solidFill>
                <a:latin typeface="Times New Roman"/>
                <a:cs typeface="Times New Roman"/>
              </a:rPr>
              <a:t>DATA.Gov</a:t>
            </a:r>
          </a:p>
          <a:p>
            <a:pPr algn="just">
              <a:buFont typeface="Wingdings 3" charset="2"/>
              <a:buChar char=""/>
            </a:pPr>
            <a:r>
              <a:rPr lang="en-US" sz="2400" cap="none">
                <a:solidFill>
                  <a:srgbClr val="FFFFFF"/>
                </a:solidFill>
                <a:latin typeface="Times New Roman"/>
                <a:cs typeface="Times New Roman"/>
              </a:rPr>
              <a:t> </a:t>
            </a:r>
            <a:r>
              <a:rPr lang="en-US" sz="2400" cap="none">
                <a:solidFill>
                  <a:srgbClr val="FFFFFF"/>
                </a:solidFill>
                <a:effectLst/>
                <a:latin typeface="Times New Roman"/>
                <a:cs typeface="Times New Roman"/>
              </a:rPr>
              <a:t>Data size : 901358 rows and 28 columns</a:t>
            </a:r>
          </a:p>
        </p:txBody>
      </p:sp>
      <p:sp>
        <p:nvSpPr>
          <p:cNvPr id="8" name="Date Placeholder 7">
            <a:extLst>
              <a:ext uri="{FF2B5EF4-FFF2-40B4-BE49-F238E27FC236}">
                <a16:creationId xmlns:a16="http://schemas.microsoft.com/office/drawing/2014/main" id="{625FBB74-2D51-EF85-9E78-1014278BE108}"/>
              </a:ext>
            </a:extLst>
          </p:cNvPr>
          <p:cNvSpPr>
            <a:spLocks noGrp="1"/>
          </p:cNvSpPr>
          <p:nvPr>
            <p:ph type="dt" sz="half" idx="10"/>
          </p:nvPr>
        </p:nvSpPr>
        <p:spPr/>
        <p:txBody>
          <a:bodyPr/>
          <a:lstStyle/>
          <a:p>
            <a:r>
              <a:rPr lang="en-US"/>
              <a:t>7 March 2024</a:t>
            </a:r>
            <a:endParaRPr lang="en-AS"/>
          </a:p>
        </p:txBody>
      </p:sp>
      <p:sp>
        <p:nvSpPr>
          <p:cNvPr id="10" name="Footer Placeholder 9">
            <a:extLst>
              <a:ext uri="{FF2B5EF4-FFF2-40B4-BE49-F238E27FC236}">
                <a16:creationId xmlns:a16="http://schemas.microsoft.com/office/drawing/2014/main" id="{661AB8FC-B394-3DAF-DD22-7231987AB439}"/>
              </a:ext>
            </a:extLst>
          </p:cNvPr>
          <p:cNvSpPr>
            <a:spLocks noGrp="1"/>
          </p:cNvSpPr>
          <p:nvPr>
            <p:ph type="ftr" sz="quarter" idx="11"/>
          </p:nvPr>
        </p:nvSpPr>
        <p:spPr/>
        <p:txBody>
          <a:bodyPr/>
          <a:lstStyle/>
          <a:p>
            <a:r>
              <a:rPr lang="en-US"/>
              <a:t>Team 6</a:t>
            </a:r>
          </a:p>
        </p:txBody>
      </p:sp>
      <p:sp>
        <p:nvSpPr>
          <p:cNvPr id="2" name="Date Placeholder 18">
            <a:extLst>
              <a:ext uri="{FF2B5EF4-FFF2-40B4-BE49-F238E27FC236}">
                <a16:creationId xmlns:a16="http://schemas.microsoft.com/office/drawing/2014/main" id="{ACDBF7B4-7133-BB33-C98F-A8BE77BDDFDE}"/>
              </a:ext>
            </a:extLst>
          </p:cNvPr>
          <p:cNvSpPr txBox="1">
            <a:spLocks/>
          </p:cNvSpPr>
          <p:nvPr/>
        </p:nvSpPr>
        <p:spPr>
          <a:xfrm>
            <a:off x="11014533" y="6471738"/>
            <a:ext cx="1578483" cy="621624"/>
          </a:xfrm>
          <a:prstGeom prst="rect">
            <a:avLst/>
          </a:prstGeom>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accent1">
                    <a:lumMod val="50000"/>
                  </a:schemeClr>
                </a:solidFill>
                <a:latin typeface="Times New Roman" panose="02020603050405020304" pitchFamily="18" charset="0"/>
                <a:cs typeface="Times New Roman" panose="02020603050405020304" pitchFamily="18" charset="0"/>
              </a:rPr>
              <a:t>8 March 2024</a:t>
            </a:r>
            <a:endParaRPr lang="en-AS" sz="120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Footer Placeholder 7">
            <a:extLst>
              <a:ext uri="{FF2B5EF4-FFF2-40B4-BE49-F238E27FC236}">
                <a16:creationId xmlns:a16="http://schemas.microsoft.com/office/drawing/2014/main" id="{32F2B5A3-3E6A-3E19-3FE7-0DB727110CB5}"/>
              </a:ext>
            </a:extLst>
          </p:cNvPr>
          <p:cNvSpPr txBox="1">
            <a:spLocks/>
          </p:cNvSpPr>
          <p:nvPr/>
        </p:nvSpPr>
        <p:spPr bwMode="gray">
          <a:xfrm>
            <a:off x="216053" y="6416239"/>
            <a:ext cx="3859795" cy="304801"/>
          </a:xfrm>
          <a:prstGeom prst="rect">
            <a:avLst/>
          </a:prstGeom>
        </p:spPr>
        <p:txBody>
          <a:bodyPr vert="horz" lIns="91440" tIns="45720" rIns="91440" bIns="45720" rtlCol="0" anchor="ctr">
            <a:normAutofit/>
          </a:bodyPr>
          <a:lstStyle>
            <a:defPPr>
              <a:defRPr lang="ru-RU"/>
            </a:defPPr>
            <a:lvl1pPr marL="0" algn="l" defTabSz="914400" rtl="0" eaLnBrk="1" latinLnBrk="0" hangingPunct="1">
              <a:defRPr sz="1000" b="0" i="0" kern="1200">
                <a:solidFill>
                  <a:schemeClr val="bg1">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1">
                <a:solidFill>
                  <a:schemeClr val="accent1"/>
                </a:solidFill>
                <a:latin typeface="Times New Roman" panose="02020603050405020304" pitchFamily="18" charset="0"/>
                <a:cs typeface="Times New Roman" panose="02020603050405020304" pitchFamily="18" charset="0"/>
              </a:rPr>
              <a:t>TEAM 6</a:t>
            </a:r>
          </a:p>
        </p:txBody>
      </p:sp>
      <p:sp>
        <p:nvSpPr>
          <p:cNvPr id="4" name="Slide Number Placeholder 9">
            <a:extLst>
              <a:ext uri="{FF2B5EF4-FFF2-40B4-BE49-F238E27FC236}">
                <a16:creationId xmlns:a16="http://schemas.microsoft.com/office/drawing/2014/main" id="{F33A8F2B-AC8B-B54A-96F4-175F4A47A787}"/>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457200">
              <a:spcAft>
                <a:spcPts val="600"/>
              </a:spcAft>
            </a:pPr>
            <a:fld id="{330EA680-D336-4FF7-8B7A-9848BB0A1C32}" type="slidenum">
              <a:rPr lang="en-US" b="0" i="0">
                <a:solidFill>
                  <a:srgbClr val="FFFFFF"/>
                </a:solidFill>
                <a:latin typeface="+mn-lt"/>
                <a:ea typeface="+mn-ea"/>
                <a:cs typeface="+mn-cs"/>
              </a:rPr>
              <a:pPr defTabSz="457200">
                <a:spcAft>
                  <a:spcPts val="600"/>
                </a:spcAft>
              </a:pPr>
              <a:t>4</a:t>
            </a:fld>
            <a:endParaRPr lang="en-US" b="0" i="0">
              <a:solidFill>
                <a:srgbClr val="FFFFFF"/>
              </a:solidFill>
              <a:latin typeface="+mn-lt"/>
              <a:ea typeface="+mn-ea"/>
              <a:cs typeface="+mn-cs"/>
            </a:endParaRPr>
          </a:p>
        </p:txBody>
      </p:sp>
    </p:spTree>
    <p:extLst>
      <p:ext uri="{BB962C8B-B14F-4D97-AF65-F5344CB8AC3E}">
        <p14:creationId xmlns:p14="http://schemas.microsoft.com/office/powerpoint/2010/main" val="1753452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4" name="Rectangle 123">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25" name="Oval 124">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6" name="Oval 125">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7" name="Oval 126">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8" name="Oval 127">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9" name="Oval 128">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0"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131"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132"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134" name="Rectangle 133">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 name="Title 4">
            <a:extLst>
              <a:ext uri="{FF2B5EF4-FFF2-40B4-BE49-F238E27FC236}">
                <a16:creationId xmlns:a16="http://schemas.microsoft.com/office/drawing/2014/main" id="{D4BAB316-31AE-96FE-7566-0845D070651A}"/>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sz="3600" cap="none" spc="0">
                <a:solidFill>
                  <a:srgbClr val="EBEBEB"/>
                </a:solidFill>
                <a:latin typeface="Times New Roman" panose="02020603050405020304" pitchFamily="18" charset="0"/>
                <a:ea typeface="+mj-ea"/>
                <a:cs typeface="Times New Roman" panose="02020603050405020304" pitchFamily="18" charset="0"/>
              </a:rPr>
              <a:t>Tools and Technologies Used</a:t>
            </a:r>
          </a:p>
        </p:txBody>
      </p:sp>
      <p:sp>
        <p:nvSpPr>
          <p:cNvPr id="41" name="Slide Number Placeholder 40">
            <a:extLst>
              <a:ext uri="{FF2B5EF4-FFF2-40B4-BE49-F238E27FC236}">
                <a16:creationId xmlns:a16="http://schemas.microsoft.com/office/drawing/2014/main" id="{41BF1628-19BA-B562-D177-221AA8AD0A9C}"/>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457200">
              <a:spcAft>
                <a:spcPts val="600"/>
              </a:spcAft>
            </a:pPr>
            <a:fld id="{330EA680-D336-4FF7-8B7A-9848BB0A1C32}" type="slidenum">
              <a:rPr lang="en-US" b="0" i="0" kern="1200">
                <a:solidFill>
                  <a:srgbClr val="FFFFFF"/>
                </a:solidFill>
                <a:latin typeface="+mn-lt"/>
                <a:ea typeface="+mn-ea"/>
                <a:cs typeface="+mn-cs"/>
              </a:rPr>
              <a:pPr defTabSz="457200">
                <a:spcAft>
                  <a:spcPts val="600"/>
                </a:spcAft>
              </a:pPr>
              <a:t>5</a:t>
            </a:fld>
            <a:endParaRPr lang="en-US" b="0" i="0" kern="1200">
              <a:solidFill>
                <a:srgbClr val="FFFFFF"/>
              </a:solidFill>
              <a:latin typeface="+mn-lt"/>
              <a:ea typeface="+mn-ea"/>
              <a:cs typeface="+mn-cs"/>
            </a:endParaRPr>
          </a:p>
        </p:txBody>
      </p:sp>
      <p:sp>
        <p:nvSpPr>
          <p:cNvPr id="31" name="Footer Placeholder 30">
            <a:extLst>
              <a:ext uri="{FF2B5EF4-FFF2-40B4-BE49-F238E27FC236}">
                <a16:creationId xmlns:a16="http://schemas.microsoft.com/office/drawing/2014/main" id="{70813073-4C9E-D5A9-2F3E-B4C6240468F9}"/>
              </a:ext>
            </a:extLst>
          </p:cNvPr>
          <p:cNvSpPr>
            <a:spLocks noGrp="1"/>
          </p:cNvSpPr>
          <p:nvPr>
            <p:ph type="ftr" sz="quarter" idx="11"/>
          </p:nvPr>
        </p:nvSpPr>
        <p:spPr>
          <a:xfrm>
            <a:off x="165602" y="6433677"/>
            <a:ext cx="3859795" cy="304801"/>
          </a:xfrm>
        </p:spPr>
        <p:txBody>
          <a:bodyPr vert="horz" lIns="91440" tIns="45720" rIns="91440" bIns="45720" rtlCol="0" anchor="ctr">
            <a:normAutofit/>
          </a:bodyPr>
          <a:lstStyle/>
          <a:p>
            <a:pPr algn="l" defTabSz="457200">
              <a:spcAft>
                <a:spcPts val="600"/>
              </a:spcAft>
            </a:pPr>
            <a:r>
              <a:rPr lang="en-US" b="1" i="0" kern="1200" cap="none">
                <a:solidFill>
                  <a:schemeClr val="accent1"/>
                </a:solidFill>
                <a:latin typeface="Times New Roman" panose="02020603050405020304" pitchFamily="18" charset="0"/>
                <a:ea typeface="+mn-ea"/>
                <a:cs typeface="Times New Roman" panose="02020603050405020304" pitchFamily="18" charset="0"/>
              </a:rPr>
              <a:t>TEAM 6</a:t>
            </a:r>
          </a:p>
        </p:txBody>
      </p:sp>
      <p:graphicFrame>
        <p:nvGraphicFramePr>
          <p:cNvPr id="45" name="Text Placeholder 5">
            <a:extLst>
              <a:ext uri="{FF2B5EF4-FFF2-40B4-BE49-F238E27FC236}">
                <a16:creationId xmlns:a16="http://schemas.microsoft.com/office/drawing/2014/main" id="{E5C64DFB-CB26-FDE6-5956-2BAC550EFEDF}"/>
              </a:ext>
            </a:extLst>
          </p:cNvPr>
          <p:cNvGraphicFramePr/>
          <p:nvPr>
            <p:extLst>
              <p:ext uri="{D42A27DB-BD31-4B8C-83A1-F6EECF244321}">
                <p14:modId xmlns:p14="http://schemas.microsoft.com/office/powerpoint/2010/main" val="187211076"/>
              </p:ext>
            </p:extLst>
          </p:nvPr>
        </p:nvGraphicFramePr>
        <p:xfrm>
          <a:off x="1286934" y="2925232"/>
          <a:ext cx="9625383" cy="30864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8">
            <a:extLst>
              <a:ext uri="{FF2B5EF4-FFF2-40B4-BE49-F238E27FC236}">
                <a16:creationId xmlns:a16="http://schemas.microsoft.com/office/drawing/2014/main" id="{148979F4-7669-FF08-3714-C08EBCF076DC}"/>
              </a:ext>
            </a:extLst>
          </p:cNvPr>
          <p:cNvSpPr txBox="1">
            <a:spLocks/>
          </p:cNvSpPr>
          <p:nvPr/>
        </p:nvSpPr>
        <p:spPr>
          <a:xfrm>
            <a:off x="11014533" y="6471738"/>
            <a:ext cx="1578483" cy="621624"/>
          </a:xfrm>
          <a:prstGeom prst="rect">
            <a:avLst/>
          </a:prstGeom>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accent1">
                    <a:lumMod val="50000"/>
                  </a:schemeClr>
                </a:solidFill>
                <a:latin typeface="Times New Roman" panose="02020603050405020304" pitchFamily="18" charset="0"/>
                <a:cs typeface="Times New Roman" panose="02020603050405020304" pitchFamily="18" charset="0"/>
              </a:rPr>
              <a:t>8 March 2024</a:t>
            </a:r>
            <a:endParaRPr lang="en-AS" sz="120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67696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 name="Group 204">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9" name="Rectangle 28">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0" name="Oval 29">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 name="Oval 30">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2" name="Oval 31">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3" name="Oval 32">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 name="Oval 205">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5"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36"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37"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207" name="Rectangle 206">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8" name="Freeform 5">
            <a:extLst>
              <a:ext uri="{FF2B5EF4-FFF2-40B4-BE49-F238E27FC236}">
                <a16:creationId xmlns:a16="http://schemas.microsoft.com/office/drawing/2014/main" id="{052F6DBF-1805-4FD9-AFA3-C8642175F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IN"/>
          </a:p>
        </p:txBody>
      </p:sp>
      <p:pic>
        <p:nvPicPr>
          <p:cNvPr id="10" name="Picture 9" descr="A person and person in police vests&#10;&#10;Description automatically generated">
            <a:extLst>
              <a:ext uri="{FF2B5EF4-FFF2-40B4-BE49-F238E27FC236}">
                <a16:creationId xmlns:a16="http://schemas.microsoft.com/office/drawing/2014/main" id="{AFF1CABA-EB33-4AC3-E55B-2B7CF5274562}"/>
              </a:ext>
            </a:extLst>
          </p:cNvPr>
          <p:cNvPicPr>
            <a:picLocks noChangeAspect="1"/>
          </p:cNvPicPr>
          <p:nvPr/>
        </p:nvPicPr>
        <p:blipFill rotWithShape="1">
          <a:blip r:embed="rId3">
            <a:alphaModFix/>
          </a:blip>
          <a:srcRect t="4721" r="-1" b="1648"/>
          <a:stretch/>
        </p:blipFill>
        <p:spPr>
          <a:xfrm>
            <a:off x="456499" y="478950"/>
            <a:ext cx="11243735" cy="5921751"/>
          </a:xfrm>
          <a:prstGeom prst="rect">
            <a:avLst/>
          </a:prstGeom>
        </p:spPr>
      </p:pic>
      <p:sp>
        <p:nvSpPr>
          <p:cNvPr id="209" name="Rectangle 208">
            <a:extLst>
              <a:ext uri="{FF2B5EF4-FFF2-40B4-BE49-F238E27FC236}">
                <a16:creationId xmlns:a16="http://schemas.microsoft.com/office/drawing/2014/main" id="{CC79B2C4-EF9C-492F-BC64-5300A7A2F2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0" name="Rectangle 209">
            <a:extLst>
              <a:ext uri="{FF2B5EF4-FFF2-40B4-BE49-F238E27FC236}">
                <a16:creationId xmlns:a16="http://schemas.microsoft.com/office/drawing/2014/main" id="{0599BEDA-CEC9-4E6C-B05D-1353D0F165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143000" y="1295400"/>
            <a:ext cx="9982200" cy="4267200"/>
          </a:xfrm>
          <a:prstGeom prst="rect">
            <a:avLst/>
          </a:prstGeom>
          <a:solidFill>
            <a:srgbClr val="000001">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D372337-7561-0F11-29D8-2C27F3701061}"/>
              </a:ext>
            </a:extLst>
          </p:cNvPr>
          <p:cNvSpPr>
            <a:spLocks noGrp="1"/>
          </p:cNvSpPr>
          <p:nvPr>
            <p:ph type="title"/>
          </p:nvPr>
        </p:nvSpPr>
        <p:spPr>
          <a:xfrm>
            <a:off x="1295400" y="1447801"/>
            <a:ext cx="8620967" cy="855132"/>
          </a:xfrm>
        </p:spPr>
        <p:txBody>
          <a:bodyPr vert="horz" lIns="91440" tIns="45720" rIns="91440" bIns="45720" rtlCol="0" anchor="ctr">
            <a:normAutofit/>
          </a:bodyPr>
          <a:lstStyle/>
          <a:p>
            <a:pPr>
              <a:spcAft>
                <a:spcPts val="800"/>
              </a:spcAft>
            </a:pPr>
            <a:r>
              <a:rPr lang="en-US" sz="3600">
                <a:solidFill>
                  <a:srgbClr val="FFFFFF"/>
                </a:solidFill>
                <a:latin typeface="Times New Roman" panose="02020603050405020304" pitchFamily="18" charset="0"/>
                <a:ea typeface="+mj-ea"/>
                <a:cs typeface="Times New Roman" panose="02020603050405020304" pitchFamily="18" charset="0"/>
              </a:rPr>
              <a:t>User Story</a:t>
            </a:r>
            <a:endParaRPr lang="en-US" sz="3600" cap="none" spc="0">
              <a:solidFill>
                <a:srgbClr val="FFFFFF"/>
              </a:solidFill>
              <a:effectLst/>
              <a:latin typeface="Times New Roman" panose="02020603050405020304" pitchFamily="18" charset="0"/>
              <a:ea typeface="+mj-ea"/>
              <a:cs typeface="Times New Roman" panose="02020603050405020304" pitchFamily="18" charset="0"/>
            </a:endParaRPr>
          </a:p>
        </p:txBody>
      </p:sp>
      <p:sp>
        <p:nvSpPr>
          <p:cNvPr id="6" name="TextBox 5">
            <a:extLst>
              <a:ext uri="{FF2B5EF4-FFF2-40B4-BE49-F238E27FC236}">
                <a16:creationId xmlns:a16="http://schemas.microsoft.com/office/drawing/2014/main" id="{14EA3B19-3C9A-ED0E-9772-BFA9F8BE3722}"/>
              </a:ext>
            </a:extLst>
          </p:cNvPr>
          <p:cNvSpPr txBox="1"/>
          <p:nvPr/>
        </p:nvSpPr>
        <p:spPr>
          <a:xfrm>
            <a:off x="1763713" y="2318749"/>
            <a:ext cx="8254999" cy="2939051"/>
          </a:xfrm>
          <a:prstGeom prst="rect">
            <a:avLst/>
          </a:prstGeom>
        </p:spPr>
        <p:txBody>
          <a:bodyPr vert="horz" lIns="91440" tIns="45720" rIns="91440" bIns="45720" rtlCol="0" anchor="t">
            <a:noAutofit/>
          </a:bodyPr>
          <a:lstStyle/>
          <a:p>
            <a:pPr defTabSz="457200">
              <a:lnSpc>
                <a:spcPct val="90000"/>
              </a:lnSpc>
              <a:spcBef>
                <a:spcPts val="1000"/>
              </a:spcBef>
              <a:buClr>
                <a:schemeClr val="accent1"/>
              </a:buClr>
              <a:buSzPct val="80000"/>
            </a:pPr>
            <a:r>
              <a:rPr lang="en-US" sz="1600" dirty="0">
                <a:solidFill>
                  <a:srgbClr val="FFFFFF"/>
                </a:solidFill>
                <a:latin typeface="Times New Roman"/>
                <a:cs typeface="Times New Roman"/>
              </a:rPr>
              <a:t>As a data analyst for law enforcement agencies:</a:t>
            </a:r>
          </a:p>
          <a:p>
            <a:pPr marL="285750" indent="-285750" defTabSz="457200">
              <a:lnSpc>
                <a:spcPct val="90000"/>
              </a:lnSpc>
              <a:spcBef>
                <a:spcPts val="1000"/>
              </a:spcBef>
              <a:buClr>
                <a:schemeClr val="accent1"/>
              </a:buClr>
              <a:buSzPct val="80000"/>
              <a:buFont typeface="Wingdings" panose="05000000000000000000" pitchFamily="2" charset="2"/>
              <a:buChar char="Ø"/>
            </a:pPr>
            <a:r>
              <a:rPr lang="en-US" sz="1600" dirty="0">
                <a:solidFill>
                  <a:srgbClr val="FFFFFF"/>
                </a:solidFill>
                <a:latin typeface="Times New Roman"/>
                <a:cs typeface="Times New Roman"/>
              </a:rPr>
              <a:t>I want to retrieve crime counts for each police area name, so that we can identify crime hotspots and allocate resources efficiently.</a:t>
            </a:r>
          </a:p>
          <a:p>
            <a:pPr defTabSz="457200">
              <a:lnSpc>
                <a:spcPct val="90000"/>
              </a:lnSpc>
              <a:spcBef>
                <a:spcPts val="1000"/>
              </a:spcBef>
              <a:buClr>
                <a:schemeClr val="accent1"/>
              </a:buClr>
              <a:buSzPct val="80000"/>
            </a:pPr>
            <a:r>
              <a:rPr lang="en-US" sz="1600" dirty="0">
                <a:solidFill>
                  <a:srgbClr val="FFFFFF"/>
                </a:solidFill>
                <a:latin typeface="Times New Roman"/>
                <a:cs typeface="Times New Roman"/>
              </a:rPr>
              <a:t>As a law enforcement officer:</a:t>
            </a:r>
          </a:p>
          <a:p>
            <a:pPr marL="285750" indent="-285750" defTabSz="457200">
              <a:lnSpc>
                <a:spcPct val="90000"/>
              </a:lnSpc>
              <a:spcBef>
                <a:spcPts val="1000"/>
              </a:spcBef>
              <a:buClr>
                <a:schemeClr val="accent1"/>
              </a:buClr>
              <a:buSzPct val="80000"/>
              <a:buFont typeface="Wingdings" panose="05000000000000000000" pitchFamily="2" charset="2"/>
              <a:buChar char="Ø"/>
            </a:pPr>
            <a:r>
              <a:rPr lang="en-US" sz="1600" dirty="0">
                <a:solidFill>
                  <a:srgbClr val="FFFFFF"/>
                </a:solidFill>
                <a:latin typeface="Times New Roman"/>
                <a:cs typeface="Times New Roman"/>
              </a:rPr>
              <a:t>I want to know the most common type of crime in each area, so that we can focus our efforts on addressing prevalent criminal activities.</a:t>
            </a:r>
          </a:p>
          <a:p>
            <a:pPr defTabSz="457200">
              <a:lnSpc>
                <a:spcPct val="90000"/>
              </a:lnSpc>
              <a:spcBef>
                <a:spcPts val="1000"/>
              </a:spcBef>
              <a:buClr>
                <a:schemeClr val="accent1"/>
              </a:buClr>
              <a:buSzPct val="80000"/>
            </a:pPr>
            <a:r>
              <a:rPr lang="en-US" sz="1600" dirty="0">
                <a:solidFill>
                  <a:srgbClr val="FFFFFF"/>
                </a:solidFill>
                <a:latin typeface="Times New Roman"/>
                <a:cs typeface="Times New Roman"/>
              </a:rPr>
              <a:t>As a community safety advocate:</a:t>
            </a:r>
          </a:p>
          <a:p>
            <a:pPr marL="285750" indent="-285750" defTabSz="457200">
              <a:lnSpc>
                <a:spcPct val="90000"/>
              </a:lnSpc>
              <a:spcBef>
                <a:spcPts val="1000"/>
              </a:spcBef>
              <a:buClr>
                <a:schemeClr val="accent1"/>
              </a:buClr>
              <a:buSzPct val="80000"/>
              <a:buFont typeface="Wingdings" panose="05000000000000000000" pitchFamily="2" charset="2"/>
              <a:buChar char="Ø"/>
            </a:pPr>
            <a:r>
              <a:rPr lang="en-US" sz="1600" dirty="0">
                <a:solidFill>
                  <a:srgbClr val="FFFFFF"/>
                </a:solidFill>
                <a:latin typeface="Times New Roman"/>
                <a:cs typeface="Times New Roman"/>
              </a:rPr>
              <a:t>I want to determine the average victim age for different types of crimes, so that we can tailor prevention and support initiatives to better protect vulnerable demographics.</a:t>
            </a:r>
            <a:endParaRPr lang="en-US" sz="1600" u="sng" dirty="0">
              <a:solidFill>
                <a:srgbClr val="FFFFFF"/>
              </a:solidFill>
              <a:latin typeface="Times New Roman"/>
              <a:cs typeface="Times New Roman"/>
            </a:endParaRPr>
          </a:p>
        </p:txBody>
      </p:sp>
      <p:sp>
        <p:nvSpPr>
          <p:cNvPr id="23" name="Text Placeholder 3">
            <a:extLst>
              <a:ext uri="{FF2B5EF4-FFF2-40B4-BE49-F238E27FC236}">
                <a16:creationId xmlns:a16="http://schemas.microsoft.com/office/drawing/2014/main" id="{EB154C2D-48A5-6452-FB92-275F41B7AC9B}"/>
              </a:ext>
            </a:extLst>
          </p:cNvPr>
          <p:cNvSpPr txBox="1">
            <a:spLocks/>
          </p:cNvSpPr>
          <p:nvPr/>
        </p:nvSpPr>
        <p:spPr>
          <a:xfrm>
            <a:off x="1301465" y="1431985"/>
            <a:ext cx="9501187" cy="4673519"/>
          </a:xfrm>
          <a:prstGeom prst="rect">
            <a:avLst/>
          </a:prstGeom>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accent1"/>
              </a:buClr>
              <a:buSzPct val="115000"/>
              <a:buFont typeface="Arial"/>
              <a:buNone/>
              <a:defRPr sz="1400" kern="1200" cap="none">
                <a:solidFill>
                  <a:schemeClr val="bg1"/>
                </a:solidFill>
                <a:effectLst/>
                <a:latin typeface="+mn-lt"/>
                <a:ea typeface="Dotum" panose="020B0600000101010101" pitchFamily="34" charset="-127"/>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a:endParaRPr lang="en-US">
              <a:latin typeface="Times New Roman" panose="02020603050405020304" pitchFamily="18" charset="0"/>
              <a:cs typeface="Times New Roman" panose="02020603050405020304" pitchFamily="18" charset="0"/>
            </a:endParaRPr>
          </a:p>
        </p:txBody>
      </p:sp>
      <p:sp>
        <p:nvSpPr>
          <p:cNvPr id="16" name="Slide Number Placeholder 15">
            <a:extLst>
              <a:ext uri="{FF2B5EF4-FFF2-40B4-BE49-F238E27FC236}">
                <a16:creationId xmlns:a16="http://schemas.microsoft.com/office/drawing/2014/main" id="{842B8208-4BAC-61CC-6BAE-9A0BB9F2BF1B}"/>
              </a:ext>
            </a:extLst>
          </p:cNvPr>
          <p:cNvSpPr>
            <a:spLocks noGrp="1"/>
          </p:cNvSpPr>
          <p:nvPr>
            <p:ph type="sldNum" sz="quarter" idx="12"/>
          </p:nvPr>
        </p:nvSpPr>
        <p:spPr/>
        <p:txBody>
          <a:bodyPr/>
          <a:lstStyle/>
          <a:p>
            <a:fld id="{330EA680-D336-4FF7-8B7A-9848BB0A1C32}" type="slidenum">
              <a:rPr lang="en-US" smtClean="0"/>
              <a:pPr/>
              <a:t>6</a:t>
            </a:fld>
            <a:endParaRPr lang="en-US"/>
          </a:p>
        </p:txBody>
      </p:sp>
      <p:sp>
        <p:nvSpPr>
          <p:cNvPr id="2" name="Footer Placeholder 30">
            <a:extLst>
              <a:ext uri="{FF2B5EF4-FFF2-40B4-BE49-F238E27FC236}">
                <a16:creationId xmlns:a16="http://schemas.microsoft.com/office/drawing/2014/main" id="{548F0667-0E4B-4F1C-E427-F3EC1E46E006}"/>
              </a:ext>
            </a:extLst>
          </p:cNvPr>
          <p:cNvSpPr txBox="1">
            <a:spLocks/>
          </p:cNvSpPr>
          <p:nvPr/>
        </p:nvSpPr>
        <p:spPr>
          <a:xfrm>
            <a:off x="165602" y="6433677"/>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
        <p:nvSpPr>
          <p:cNvPr id="3" name="Date Placeholder 18">
            <a:extLst>
              <a:ext uri="{FF2B5EF4-FFF2-40B4-BE49-F238E27FC236}">
                <a16:creationId xmlns:a16="http://schemas.microsoft.com/office/drawing/2014/main" id="{B8903633-0CF5-40A4-E2D1-CB80C42A91B5}"/>
              </a:ext>
            </a:extLst>
          </p:cNvPr>
          <p:cNvSpPr txBox="1">
            <a:spLocks/>
          </p:cNvSpPr>
          <p:nvPr/>
        </p:nvSpPr>
        <p:spPr>
          <a:xfrm>
            <a:off x="11014533" y="6471738"/>
            <a:ext cx="1578483" cy="621624"/>
          </a:xfrm>
          <a:prstGeom prst="rect">
            <a:avLst/>
          </a:prstGeom>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accent1">
                    <a:lumMod val="50000"/>
                  </a:schemeClr>
                </a:solidFill>
                <a:latin typeface="Times New Roman" panose="02020603050405020304" pitchFamily="18" charset="0"/>
                <a:cs typeface="Times New Roman" panose="02020603050405020304" pitchFamily="18" charset="0"/>
              </a:rPr>
              <a:t>8 March 2024</a:t>
            </a:r>
            <a:endParaRPr lang="en-AS" sz="120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Slide Number Placeholder 9">
            <a:extLst>
              <a:ext uri="{FF2B5EF4-FFF2-40B4-BE49-F238E27FC236}">
                <a16:creationId xmlns:a16="http://schemas.microsoft.com/office/drawing/2014/main" id="{D243583E-36D0-C25C-EF5C-C8AC27E774EA}"/>
              </a:ext>
            </a:extLst>
          </p:cNvPr>
          <p:cNvSpPr txBox="1">
            <a:spLocks/>
          </p:cNvSpPr>
          <p:nvPr/>
        </p:nvSpPr>
        <p:spPr bwMode="gray">
          <a:xfrm>
            <a:off x="10352540" y="295729"/>
            <a:ext cx="838199" cy="767687"/>
          </a:xfrm>
          <a:prstGeom prst="rect">
            <a:avLst/>
          </a:prstGeom>
        </p:spPr>
        <p:txBody>
          <a:bodyPr vert="horz" lIns="91440" tIns="45720" rIns="91440" bIns="45720" rtlCol="0" anchor="b">
            <a:normAutofit/>
          </a:bodyPr>
          <a:lstStyle>
            <a:defPPr>
              <a:defRPr lang="ru-RU"/>
            </a:defPPr>
            <a:lvl1pPr marL="0" algn="ctr" defTabSz="914400" rtl="0" eaLnBrk="1" latinLnBrk="0" hangingPunct="1">
              <a:defRPr sz="2800" b="1" i="1" kern="1200">
                <a:solidFill>
                  <a:schemeClr val="bg1"/>
                </a:solidFill>
                <a:latin typeface="+mj-lt"/>
                <a:ea typeface="MS PMincho" panose="02020600040205080304" pitchFamily="18" charset="-128"/>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spcAft>
                <a:spcPts val="600"/>
              </a:spcAft>
            </a:pPr>
            <a:fld id="{330EA680-D336-4FF7-8B7A-9848BB0A1C32}" type="slidenum">
              <a:rPr lang="en-US" b="0" i="0" smtClean="0">
                <a:solidFill>
                  <a:srgbClr val="FFFFFF"/>
                </a:solidFill>
                <a:latin typeface="+mn-lt"/>
                <a:ea typeface="+mn-ea"/>
                <a:cs typeface="+mn-cs"/>
              </a:rPr>
              <a:pPr defTabSz="457200">
                <a:spcAft>
                  <a:spcPts val="600"/>
                </a:spcAft>
              </a:pPr>
              <a:t>6</a:t>
            </a:fld>
            <a:endParaRPr lang="en-US" b="0" i="0">
              <a:solidFill>
                <a:srgbClr val="FFFFFF"/>
              </a:solidFill>
              <a:latin typeface="+mn-lt"/>
              <a:ea typeface="+mn-ea"/>
              <a:cs typeface="+mn-cs"/>
            </a:endParaRPr>
          </a:p>
        </p:txBody>
      </p:sp>
    </p:spTree>
    <p:extLst>
      <p:ext uri="{BB962C8B-B14F-4D97-AF65-F5344CB8AC3E}">
        <p14:creationId xmlns:p14="http://schemas.microsoft.com/office/powerpoint/2010/main" val="1020263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Freeform: Shape 43">
            <a:extLst>
              <a:ext uri="{FF2B5EF4-FFF2-40B4-BE49-F238E27FC236}">
                <a16:creationId xmlns:a16="http://schemas.microsoft.com/office/drawing/2014/main" id="{3945859F-6A37-47EF-A754-6C2573345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685016" y="1712395"/>
            <a:ext cx="3007479" cy="440926"/>
          </a:xfrm>
          <a:custGeom>
            <a:avLst/>
            <a:gdLst>
              <a:gd name="connsiteX0" fmla="*/ 2993621 w 3007479"/>
              <a:gd name="connsiteY0" fmla="*/ 440924 h 440926"/>
              <a:gd name="connsiteX1" fmla="*/ 3007479 w 3007479"/>
              <a:gd name="connsiteY1" fmla="*/ 0 h 440926"/>
              <a:gd name="connsiteX2" fmla="*/ 2897609 w 3007479"/>
              <a:gd name="connsiteY2" fmla="*/ 17001 h 440926"/>
              <a:gd name="connsiteX3" fmla="*/ 2787738 w 3007479"/>
              <a:gd name="connsiteY3" fmla="*/ 33334 h 440926"/>
              <a:gd name="connsiteX4" fmla="*/ 2677868 w 3007479"/>
              <a:gd name="connsiteY4" fmla="*/ 49168 h 440926"/>
              <a:gd name="connsiteX5" fmla="*/ 2567668 w 3007479"/>
              <a:gd name="connsiteY5" fmla="*/ 62751 h 440926"/>
              <a:gd name="connsiteX6" fmla="*/ 2457468 w 3007479"/>
              <a:gd name="connsiteY6" fmla="*/ 76418 h 440926"/>
              <a:gd name="connsiteX7" fmla="*/ 2347268 w 3007479"/>
              <a:gd name="connsiteY7" fmla="*/ 89251 h 440926"/>
              <a:gd name="connsiteX8" fmla="*/ 2238387 w 3007479"/>
              <a:gd name="connsiteY8" fmla="*/ 100168 h 440926"/>
              <a:gd name="connsiteX9" fmla="*/ 2127527 w 3007479"/>
              <a:gd name="connsiteY9" fmla="*/ 110419 h 440926"/>
              <a:gd name="connsiteX10" fmla="*/ 2017657 w 3007479"/>
              <a:gd name="connsiteY10" fmla="*/ 120002 h 440926"/>
              <a:gd name="connsiteX11" fmla="*/ 1909766 w 3007479"/>
              <a:gd name="connsiteY11" fmla="*/ 128169 h 440926"/>
              <a:gd name="connsiteX12" fmla="*/ 1799896 w 3007479"/>
              <a:gd name="connsiteY12" fmla="*/ 136336 h 440926"/>
              <a:gd name="connsiteX13" fmla="*/ 1692005 w 3007479"/>
              <a:gd name="connsiteY13" fmla="*/ 143252 h 440926"/>
              <a:gd name="connsiteX14" fmla="*/ 1584115 w 3007479"/>
              <a:gd name="connsiteY14" fmla="*/ 148669 h 440926"/>
              <a:gd name="connsiteX15" fmla="*/ 1476224 w 3007479"/>
              <a:gd name="connsiteY15" fmla="*/ 154169 h 440926"/>
              <a:gd name="connsiteX16" fmla="*/ 1369653 w 3007479"/>
              <a:gd name="connsiteY16" fmla="*/ 158836 h 440926"/>
              <a:gd name="connsiteX17" fmla="*/ 1264402 w 3007479"/>
              <a:gd name="connsiteY17" fmla="*/ 162336 h 440926"/>
              <a:gd name="connsiteX18" fmla="*/ 1158491 w 3007479"/>
              <a:gd name="connsiteY18" fmla="*/ 165003 h 440926"/>
              <a:gd name="connsiteX19" fmla="*/ 1053900 w 3007479"/>
              <a:gd name="connsiteY19" fmla="*/ 167753 h 440926"/>
              <a:gd name="connsiteX20" fmla="*/ 950629 w 3007479"/>
              <a:gd name="connsiteY20" fmla="*/ 169086 h 440926"/>
              <a:gd name="connsiteX21" fmla="*/ 847687 w 3007479"/>
              <a:gd name="connsiteY21" fmla="*/ 170503 h 440926"/>
              <a:gd name="connsiteX22" fmla="*/ 745735 w 3007479"/>
              <a:gd name="connsiteY22" fmla="*/ 171086 h 440926"/>
              <a:gd name="connsiteX23" fmla="*/ 644774 w 3007479"/>
              <a:gd name="connsiteY23" fmla="*/ 170503 h 440926"/>
              <a:gd name="connsiteX24" fmla="*/ 545131 w 3007479"/>
              <a:gd name="connsiteY24" fmla="*/ 170503 h 440926"/>
              <a:gd name="connsiteX25" fmla="*/ 446479 w 3007479"/>
              <a:gd name="connsiteY25" fmla="*/ 169086 h 440926"/>
              <a:gd name="connsiteX26" fmla="*/ 349147 w 3007479"/>
              <a:gd name="connsiteY26" fmla="*/ 167003 h 440926"/>
              <a:gd name="connsiteX27" fmla="*/ 253464 w 3007479"/>
              <a:gd name="connsiteY27" fmla="*/ 165003 h 440926"/>
              <a:gd name="connsiteX28" fmla="*/ 159431 w 3007479"/>
              <a:gd name="connsiteY28" fmla="*/ 162919 h 440926"/>
              <a:gd name="connsiteX29" fmla="*/ 66058 w 3007479"/>
              <a:gd name="connsiteY29" fmla="*/ 159586 h 440926"/>
              <a:gd name="connsiteX30" fmla="*/ 7814 w 3007479"/>
              <a:gd name="connsiteY30" fmla="*/ 157372 h 440926"/>
              <a:gd name="connsiteX31" fmla="*/ 0 w 3007479"/>
              <a:gd name="connsiteY31" fmla="*/ 253957 h 440926"/>
              <a:gd name="connsiteX32" fmla="*/ 170198 w 3007479"/>
              <a:gd name="connsiteY32" fmla="*/ 274946 h 440926"/>
              <a:gd name="connsiteX33" fmla="*/ 2993621 w 3007479"/>
              <a:gd name="connsiteY33" fmla="*/ 440924 h 4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007479" h="440926">
                <a:moveTo>
                  <a:pt x="2993621" y="440924"/>
                </a:moveTo>
                <a:cubicBezTo>
                  <a:pt x="3003850" y="163169"/>
                  <a:pt x="2997251" y="277754"/>
                  <a:pt x="3007479" y="0"/>
                </a:cubicBezTo>
                <a:lnTo>
                  <a:pt x="2897609" y="17001"/>
                </a:lnTo>
                <a:lnTo>
                  <a:pt x="2787738" y="33334"/>
                </a:lnTo>
                <a:lnTo>
                  <a:pt x="2677868" y="49168"/>
                </a:lnTo>
                <a:lnTo>
                  <a:pt x="2567668" y="62751"/>
                </a:lnTo>
                <a:lnTo>
                  <a:pt x="2457468" y="76418"/>
                </a:lnTo>
                <a:lnTo>
                  <a:pt x="2347268" y="89251"/>
                </a:lnTo>
                <a:lnTo>
                  <a:pt x="2238387" y="100168"/>
                </a:lnTo>
                <a:lnTo>
                  <a:pt x="2127527" y="110419"/>
                </a:lnTo>
                <a:lnTo>
                  <a:pt x="2017657" y="120002"/>
                </a:lnTo>
                <a:lnTo>
                  <a:pt x="1909766" y="128169"/>
                </a:lnTo>
                <a:lnTo>
                  <a:pt x="1799896" y="136336"/>
                </a:lnTo>
                <a:lnTo>
                  <a:pt x="1692005" y="143252"/>
                </a:lnTo>
                <a:lnTo>
                  <a:pt x="1584115" y="148669"/>
                </a:lnTo>
                <a:lnTo>
                  <a:pt x="1476224" y="154169"/>
                </a:lnTo>
                <a:lnTo>
                  <a:pt x="1369653" y="158836"/>
                </a:lnTo>
                <a:lnTo>
                  <a:pt x="1264402" y="162336"/>
                </a:lnTo>
                <a:lnTo>
                  <a:pt x="1158491" y="165003"/>
                </a:lnTo>
                <a:lnTo>
                  <a:pt x="1053900" y="167753"/>
                </a:lnTo>
                <a:lnTo>
                  <a:pt x="950629" y="169086"/>
                </a:lnTo>
                <a:lnTo>
                  <a:pt x="847687" y="170503"/>
                </a:lnTo>
                <a:lnTo>
                  <a:pt x="745735" y="171086"/>
                </a:lnTo>
                <a:lnTo>
                  <a:pt x="644774" y="170503"/>
                </a:lnTo>
                <a:lnTo>
                  <a:pt x="545131" y="170503"/>
                </a:lnTo>
                <a:lnTo>
                  <a:pt x="446479" y="169086"/>
                </a:lnTo>
                <a:lnTo>
                  <a:pt x="349147" y="167003"/>
                </a:lnTo>
                <a:lnTo>
                  <a:pt x="253464" y="165003"/>
                </a:lnTo>
                <a:lnTo>
                  <a:pt x="159431" y="162919"/>
                </a:lnTo>
                <a:lnTo>
                  <a:pt x="66058" y="159586"/>
                </a:lnTo>
                <a:lnTo>
                  <a:pt x="7814" y="157372"/>
                </a:lnTo>
                <a:lnTo>
                  <a:pt x="0" y="253957"/>
                </a:lnTo>
                <a:lnTo>
                  <a:pt x="170198" y="274946"/>
                </a:lnTo>
                <a:cubicBezTo>
                  <a:pt x="958081" y="365183"/>
                  <a:pt x="2341122" y="441398"/>
                  <a:pt x="2993621" y="440924"/>
                </a:cubicBezTo>
                <a:close/>
              </a:path>
            </a:pathLst>
          </a:custGeom>
          <a:solidFill>
            <a:schemeClr val="bg1">
              <a:alpha val="20000"/>
            </a:schemeClr>
          </a:solidFill>
          <a:ln>
            <a:noFill/>
          </a:ln>
        </p:spPr>
        <p:txBody>
          <a:bodyPr/>
          <a:lstStyle/>
          <a:p>
            <a:endParaRPr lang="en-IN"/>
          </a:p>
        </p:txBody>
      </p:sp>
      <p:sp>
        <p:nvSpPr>
          <p:cNvPr id="45" name="Freeform 5">
            <a:extLst>
              <a:ext uri="{FF2B5EF4-FFF2-40B4-BE49-F238E27FC236}">
                <a16:creationId xmlns:a16="http://schemas.microsoft.com/office/drawing/2014/main" id="{1AD5EB79-7F9A-4BBC-92A5-188382CBA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sp>
        <p:nvSpPr>
          <p:cNvPr id="5" name="Title 4">
            <a:extLst>
              <a:ext uri="{FF2B5EF4-FFF2-40B4-BE49-F238E27FC236}">
                <a16:creationId xmlns:a16="http://schemas.microsoft.com/office/drawing/2014/main" id="{4D372337-7561-0F11-29D8-2C27F3701061}"/>
              </a:ext>
            </a:extLst>
          </p:cNvPr>
          <p:cNvSpPr>
            <a:spLocks noGrp="1"/>
          </p:cNvSpPr>
          <p:nvPr>
            <p:ph type="ctrTitle"/>
          </p:nvPr>
        </p:nvSpPr>
        <p:spPr>
          <a:xfrm>
            <a:off x="5695061" y="1241266"/>
            <a:ext cx="5428551" cy="3153753"/>
          </a:xfrm>
        </p:spPr>
        <p:txBody>
          <a:bodyPr vert="horz" lIns="91440" tIns="45720" rIns="91440" bIns="45720" rtlCol="0" anchor="b">
            <a:normAutofit/>
          </a:bodyPr>
          <a:lstStyle/>
          <a:p>
            <a:pPr>
              <a:spcAft>
                <a:spcPts val="800"/>
              </a:spcAft>
            </a:pPr>
            <a:r>
              <a:rPr lang="en-US"/>
              <a:t>Data Profiling</a:t>
            </a:r>
            <a:endParaRPr lang="en-US" cap="none" spc="0">
              <a:effectLst/>
            </a:endParaRPr>
          </a:p>
        </p:txBody>
      </p:sp>
      <p:sp>
        <p:nvSpPr>
          <p:cNvPr id="2" name="Date Placeholder 18">
            <a:extLst>
              <a:ext uri="{FF2B5EF4-FFF2-40B4-BE49-F238E27FC236}">
                <a16:creationId xmlns:a16="http://schemas.microsoft.com/office/drawing/2014/main" id="{466552EE-4372-9578-D7AC-E6C7E3CCDFFB}"/>
              </a:ext>
            </a:extLst>
          </p:cNvPr>
          <p:cNvSpPr txBox="1">
            <a:spLocks/>
          </p:cNvSpPr>
          <p:nvPr/>
        </p:nvSpPr>
        <p:spPr>
          <a:xfrm>
            <a:off x="11123612" y="6562271"/>
            <a:ext cx="1393109" cy="373418"/>
          </a:xfrm>
          <a:prstGeom prst="rect">
            <a:avLst/>
          </a:prstGeom>
        </p:spPr>
        <p:txBody>
          <a:bodyPr vert="horz" lIns="91440" tIns="45720" rIns="91440" bIns="45720" rtlCol="0" anchor="t">
            <a:norm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spcBef>
                <a:spcPts val="1000"/>
              </a:spcBef>
              <a:buClr>
                <a:schemeClr val="accent1"/>
              </a:buClr>
              <a:buSzPct val="80000"/>
            </a:pPr>
            <a:r>
              <a:rPr lang="en-US" sz="1050" cap="all">
                <a:solidFill>
                  <a:schemeClr val="accent1">
                    <a:lumMod val="60000"/>
                    <a:lumOff val="40000"/>
                  </a:schemeClr>
                </a:solidFill>
                <a:latin typeface="Times New Roman" panose="02020603050405020304" pitchFamily="18" charset="0"/>
                <a:cs typeface="Times New Roman" panose="02020603050405020304" pitchFamily="18" charset="0"/>
              </a:rPr>
              <a:t>8 March 2024</a:t>
            </a:r>
          </a:p>
        </p:txBody>
      </p:sp>
      <p:sp>
        <p:nvSpPr>
          <p:cNvPr id="46" name="Rectangle 45">
            <a:extLst>
              <a:ext uri="{FF2B5EF4-FFF2-40B4-BE49-F238E27FC236}">
                <a16:creationId xmlns:a16="http://schemas.microsoft.com/office/drawing/2014/main" id="{B9B8A17F-DC3A-4D9A-AA53-9BFB894CD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 name="Slide Number Placeholder 9">
            <a:extLst>
              <a:ext uri="{FF2B5EF4-FFF2-40B4-BE49-F238E27FC236}">
                <a16:creationId xmlns:a16="http://schemas.microsoft.com/office/drawing/2014/main" id="{1CD46368-A269-57BA-F2B0-502DD1884135}"/>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a:spcAft>
                <a:spcPts val="600"/>
              </a:spcAft>
            </a:pPr>
            <a:fld id="{330EA680-D336-4FF7-8B7A-9848BB0A1C32}" type="slidenum">
              <a:rPr lang="en-US">
                <a:solidFill>
                  <a:prstClr val="white"/>
                </a:solidFill>
              </a:rPr>
              <a:pPr>
                <a:spcAft>
                  <a:spcPts val="600"/>
                </a:spcAft>
              </a:pPr>
              <a:t>7</a:t>
            </a:fld>
            <a:endParaRPr lang="en-US">
              <a:solidFill>
                <a:prstClr val="white"/>
              </a:solidFill>
            </a:endParaRPr>
          </a:p>
        </p:txBody>
      </p:sp>
      <p:sp>
        <p:nvSpPr>
          <p:cNvPr id="3" name="Footer Placeholder 30">
            <a:extLst>
              <a:ext uri="{FF2B5EF4-FFF2-40B4-BE49-F238E27FC236}">
                <a16:creationId xmlns:a16="http://schemas.microsoft.com/office/drawing/2014/main" id="{EE948659-8E70-8E47-CD28-4A5D2E5DC004}"/>
              </a:ext>
            </a:extLst>
          </p:cNvPr>
          <p:cNvSpPr txBox="1">
            <a:spLocks/>
          </p:cNvSpPr>
          <p:nvPr/>
        </p:nvSpPr>
        <p:spPr>
          <a:xfrm>
            <a:off x="81889" y="6482995"/>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Tree>
    <p:extLst>
      <p:ext uri="{BB962C8B-B14F-4D97-AF65-F5344CB8AC3E}">
        <p14:creationId xmlns:p14="http://schemas.microsoft.com/office/powerpoint/2010/main" val="9802313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9" name="Rectangle 28">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0" name="Oval 29">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 name="Oval 30">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2" name="Oval 31">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3" name="Oval 32">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6" name="Oval 25">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5"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36"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37"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39" name="Rectangle 38">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 name="Title 4">
            <a:extLst>
              <a:ext uri="{FF2B5EF4-FFF2-40B4-BE49-F238E27FC236}">
                <a16:creationId xmlns:a16="http://schemas.microsoft.com/office/drawing/2014/main" id="{4D372337-7561-0F11-29D8-2C27F3701061}"/>
              </a:ext>
            </a:extLst>
          </p:cNvPr>
          <p:cNvSpPr>
            <a:spLocks noGrp="1"/>
          </p:cNvSpPr>
          <p:nvPr>
            <p:ph type="title"/>
          </p:nvPr>
        </p:nvSpPr>
        <p:spPr>
          <a:xfrm>
            <a:off x="1154954" y="973668"/>
            <a:ext cx="8761413" cy="706964"/>
          </a:xfrm>
        </p:spPr>
        <p:txBody>
          <a:bodyPr vert="horz" lIns="91440" tIns="45720" rIns="91440" bIns="45720" rtlCol="0" anchor="ctr">
            <a:normAutofit/>
          </a:bodyPr>
          <a:lstStyle/>
          <a:p>
            <a:pPr>
              <a:spcAft>
                <a:spcPts val="800"/>
              </a:spcAft>
            </a:pPr>
            <a:r>
              <a:rPr lang="en-US" sz="3600" b="0" i="0" kern="1200" dirty="0">
                <a:solidFill>
                  <a:srgbClr val="EBEBEB"/>
                </a:solidFill>
                <a:latin typeface="Times New Roman" panose="02020603050405020304" pitchFamily="18" charset="0"/>
                <a:ea typeface="+mj-ea"/>
                <a:cs typeface="Times New Roman" panose="02020603050405020304" pitchFamily="18" charset="0"/>
              </a:rPr>
              <a:t>Data Profiling : Single-Column </a:t>
            </a:r>
            <a:r>
              <a:rPr lang="en-US" sz="3600" dirty="0">
                <a:solidFill>
                  <a:srgbClr val="EBEBEB"/>
                </a:solidFill>
                <a:latin typeface="Times New Roman" panose="02020603050405020304" pitchFamily="18" charset="0"/>
                <a:ea typeface="+mj-ea"/>
                <a:cs typeface="Times New Roman" panose="02020603050405020304" pitchFamily="18" charset="0"/>
              </a:rPr>
              <a:t>A</a:t>
            </a:r>
            <a:r>
              <a:rPr lang="en-US" sz="3600" b="0" i="0" kern="1200" dirty="0">
                <a:solidFill>
                  <a:srgbClr val="EBEBEB"/>
                </a:solidFill>
                <a:latin typeface="Times New Roman" panose="02020603050405020304" pitchFamily="18" charset="0"/>
                <a:ea typeface="+mj-ea"/>
                <a:cs typeface="Times New Roman" panose="02020603050405020304" pitchFamily="18" charset="0"/>
              </a:rPr>
              <a:t>nalysis</a:t>
            </a:r>
            <a:endParaRPr lang="en-US" sz="3600" b="0" i="0" kern="1200" cap="none" spc="0" dirty="0">
              <a:solidFill>
                <a:srgbClr val="EBEBEB"/>
              </a:solidFill>
              <a:effectLst/>
              <a:latin typeface="Times New Roman" panose="02020603050405020304" pitchFamily="18" charset="0"/>
              <a:ea typeface="+mj-ea"/>
              <a:cs typeface="Times New Roman" panose="02020603050405020304" pitchFamily="18" charset="0"/>
            </a:endParaRPr>
          </a:p>
        </p:txBody>
      </p:sp>
      <p:sp>
        <p:nvSpPr>
          <p:cNvPr id="23" name="Text Placeholder 3">
            <a:extLst>
              <a:ext uri="{FF2B5EF4-FFF2-40B4-BE49-F238E27FC236}">
                <a16:creationId xmlns:a16="http://schemas.microsoft.com/office/drawing/2014/main" id="{EB154C2D-48A5-6452-FB92-275F41B7AC9B}"/>
              </a:ext>
            </a:extLst>
          </p:cNvPr>
          <p:cNvSpPr txBox="1">
            <a:spLocks/>
          </p:cNvSpPr>
          <p:nvPr/>
        </p:nvSpPr>
        <p:spPr>
          <a:xfrm>
            <a:off x="1331935" y="2347517"/>
            <a:ext cx="9684381" cy="550182"/>
          </a:xfrm>
          <a:prstGeom prst="rect">
            <a:avLst/>
          </a:prstGeom>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buClr>
              <a:buSzPct val="115000"/>
              <a:buFont typeface="Arial"/>
              <a:buNone/>
              <a:defRPr sz="1400" kern="1200" cap="none">
                <a:solidFill>
                  <a:schemeClr val="bg1"/>
                </a:solidFill>
                <a:effectLst/>
                <a:latin typeface="+mn-lt"/>
                <a:ea typeface="Dotum" panose="020B0600000101010101" pitchFamily="34" charset="-127"/>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defTabSz="283464">
              <a:spcAft>
                <a:spcPts val="372"/>
              </a:spcAft>
            </a:pPr>
            <a:r>
              <a:rPr lang="en-US" sz="1600" b="1" dirty="0">
                <a:solidFill>
                  <a:srgbClr val="555555"/>
                </a:solidFill>
                <a:latin typeface="Times New Roman" panose="02020603050405020304" pitchFamily="18" charset="0"/>
                <a:cs typeface="Times New Roman" panose="02020603050405020304" pitchFamily="18" charset="0"/>
              </a:rPr>
              <a:t>Unique Values:</a:t>
            </a:r>
          </a:p>
          <a:p>
            <a:pPr algn="l" defTabSz="283464">
              <a:spcAft>
                <a:spcPts val="372"/>
              </a:spcAft>
            </a:pPr>
            <a:r>
              <a:rPr lang="en-US" dirty="0">
                <a:solidFill>
                  <a:schemeClr val="tx1">
                    <a:lumMod val="75000"/>
                    <a:lumOff val="25000"/>
                  </a:schemeClr>
                </a:solidFill>
                <a:effectLst/>
                <a:latin typeface="Times New Roman" panose="02020603050405020304" pitchFamily="18" charset="0"/>
                <a:ea typeface="+mn-ea"/>
                <a:cs typeface="Times New Roman" panose="02020603050405020304" pitchFamily="18" charset="0"/>
              </a:rPr>
              <a:t>Profiling involves determining the number of unique values for each attribute. This helps in understanding the variety and distribution of data within the dataset.</a:t>
            </a:r>
            <a:endParaRPr lang="en-US" u="sng"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p:txBody>
      </p:sp>
      <p:pic>
        <p:nvPicPr>
          <p:cNvPr id="4" name="Picture 3">
            <a:extLst>
              <a:ext uri="{FF2B5EF4-FFF2-40B4-BE49-F238E27FC236}">
                <a16:creationId xmlns:a16="http://schemas.microsoft.com/office/drawing/2014/main" id="{CF139B84-44AB-54E1-71C3-9A40DFF33E23}"/>
              </a:ext>
            </a:extLst>
          </p:cNvPr>
          <p:cNvPicPr>
            <a:picLocks noChangeAspect="1"/>
          </p:cNvPicPr>
          <p:nvPr/>
        </p:nvPicPr>
        <p:blipFill rotWithShape="1">
          <a:blip r:embed="rId3"/>
          <a:srcRect l="3143" t="9658"/>
          <a:stretch/>
        </p:blipFill>
        <p:spPr>
          <a:xfrm>
            <a:off x="1454571" y="3126123"/>
            <a:ext cx="9282858" cy="3345615"/>
          </a:xfrm>
          <a:prstGeom prst="roundRect">
            <a:avLst>
              <a:gd name="adj" fmla="val 1858"/>
            </a:avLst>
          </a:prstGeom>
          <a:effectLst>
            <a:outerShdw blurRad="50800" dist="50800" dir="5400000" algn="tl" rotWithShape="0">
              <a:srgbClr val="000000">
                <a:alpha val="43000"/>
              </a:srgbClr>
            </a:outerShdw>
          </a:effectLst>
        </p:spPr>
      </p:pic>
      <p:sp>
        <p:nvSpPr>
          <p:cNvPr id="2" name="Date Placeholder 18">
            <a:extLst>
              <a:ext uri="{FF2B5EF4-FFF2-40B4-BE49-F238E27FC236}">
                <a16:creationId xmlns:a16="http://schemas.microsoft.com/office/drawing/2014/main" id="{466552EE-4372-9578-D7AC-E6C7E3CCDFFB}"/>
              </a:ext>
            </a:extLst>
          </p:cNvPr>
          <p:cNvSpPr txBox="1">
            <a:spLocks/>
          </p:cNvSpPr>
          <p:nvPr/>
        </p:nvSpPr>
        <p:spPr>
          <a:xfrm>
            <a:off x="11014533" y="6471738"/>
            <a:ext cx="1578483" cy="621624"/>
          </a:xfrm>
          <a:prstGeom prst="rect">
            <a:avLst/>
          </a:prstGeom>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accent1">
                    <a:lumMod val="50000"/>
                  </a:schemeClr>
                </a:solidFill>
                <a:latin typeface="Times New Roman" panose="02020603050405020304" pitchFamily="18" charset="0"/>
                <a:cs typeface="Times New Roman" panose="02020603050405020304" pitchFamily="18" charset="0"/>
              </a:rPr>
              <a:t>8 March 2024</a:t>
            </a:r>
            <a:endParaRPr lang="en-AS" sz="120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Footer Placeholder 30">
            <a:extLst>
              <a:ext uri="{FF2B5EF4-FFF2-40B4-BE49-F238E27FC236}">
                <a16:creationId xmlns:a16="http://schemas.microsoft.com/office/drawing/2014/main" id="{EE948659-8E70-8E47-CD28-4A5D2E5DC004}"/>
              </a:ext>
            </a:extLst>
          </p:cNvPr>
          <p:cNvSpPr txBox="1">
            <a:spLocks/>
          </p:cNvSpPr>
          <p:nvPr/>
        </p:nvSpPr>
        <p:spPr>
          <a:xfrm>
            <a:off x="165602" y="6433677"/>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
        <p:nvSpPr>
          <p:cNvPr id="6" name="Slide Number Placeholder 9">
            <a:extLst>
              <a:ext uri="{FF2B5EF4-FFF2-40B4-BE49-F238E27FC236}">
                <a16:creationId xmlns:a16="http://schemas.microsoft.com/office/drawing/2014/main" id="{1CD46368-A269-57BA-F2B0-502DD1884135}"/>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457200">
              <a:spcAft>
                <a:spcPts val="600"/>
              </a:spcAft>
            </a:pPr>
            <a:fld id="{330EA680-D336-4FF7-8B7A-9848BB0A1C32}" type="slidenum">
              <a:rPr lang="en-US" b="0" i="0">
                <a:solidFill>
                  <a:srgbClr val="FFFFFF"/>
                </a:solidFill>
                <a:latin typeface="+mn-lt"/>
                <a:ea typeface="+mn-ea"/>
                <a:cs typeface="+mn-cs"/>
              </a:rPr>
              <a:pPr defTabSz="457200">
                <a:spcAft>
                  <a:spcPts val="600"/>
                </a:spcAft>
              </a:pPr>
              <a:t>8</a:t>
            </a:fld>
            <a:endParaRPr lang="en-US" b="0" i="0">
              <a:solidFill>
                <a:srgbClr val="FFFFFF"/>
              </a:solidFill>
              <a:latin typeface="+mn-lt"/>
              <a:ea typeface="+mn-ea"/>
              <a:cs typeface="+mn-cs"/>
            </a:endParaRPr>
          </a:p>
        </p:txBody>
      </p:sp>
    </p:spTree>
    <p:extLst>
      <p:ext uri="{BB962C8B-B14F-4D97-AF65-F5344CB8AC3E}">
        <p14:creationId xmlns:p14="http://schemas.microsoft.com/office/powerpoint/2010/main" val="8883635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372337-7561-0F11-29D8-2C27F3701061}"/>
              </a:ext>
            </a:extLst>
          </p:cNvPr>
          <p:cNvSpPr>
            <a:spLocks noGrp="1"/>
          </p:cNvSpPr>
          <p:nvPr>
            <p:ph type="title"/>
          </p:nvPr>
        </p:nvSpPr>
        <p:spPr>
          <a:xfrm>
            <a:off x="1219200" y="887539"/>
            <a:ext cx="8761413" cy="706964"/>
          </a:xfrm>
        </p:spPr>
        <p:txBody>
          <a:bodyPr anchor="b">
            <a:normAutofit/>
          </a:bodyPr>
          <a:lstStyle/>
          <a:p>
            <a:pPr>
              <a:spcAft>
                <a:spcPts val="800"/>
              </a:spcAft>
            </a:pPr>
            <a:r>
              <a:rPr lang="en-US">
                <a:latin typeface="Times New Roman" panose="02020603050405020304" pitchFamily="18" charset="0"/>
                <a:cs typeface="Times New Roman" panose="02020603050405020304" pitchFamily="18" charset="0"/>
              </a:rPr>
              <a:t>Data Profiling</a:t>
            </a:r>
            <a:endParaRPr lang="en-IN" kern="100" cap="none" spc="0">
              <a:effectLst/>
            </a:endParaRPr>
          </a:p>
        </p:txBody>
      </p:sp>
      <p:sp>
        <p:nvSpPr>
          <p:cNvPr id="34" name="Text Placeholder 4">
            <a:extLst>
              <a:ext uri="{FF2B5EF4-FFF2-40B4-BE49-F238E27FC236}">
                <a16:creationId xmlns:a16="http://schemas.microsoft.com/office/drawing/2014/main" id="{4156FD3E-0641-960D-5907-27BD8D4EBA7E}"/>
              </a:ext>
            </a:extLst>
          </p:cNvPr>
          <p:cNvSpPr>
            <a:spLocks noGrp="1"/>
          </p:cNvSpPr>
          <p:nvPr>
            <p:ph idx="1"/>
          </p:nvPr>
        </p:nvSpPr>
        <p:spPr/>
        <p:txBody>
          <a:bodyPr/>
          <a:lstStyle/>
          <a:p>
            <a:pPr marL="285750" indent="-285750">
              <a:buFont typeface="Arial" panose="020B0604020202020204" pitchFamily="34" charset="0"/>
              <a:buChar char="•"/>
            </a:pPr>
            <a:endParaRPr lang="en-IN" sz="1800" b="0" i="0" u="none" strike="noStrike">
              <a:effectLst/>
              <a:latin typeface="Arial" panose="020B0604020202020204" pitchFamily="34" charset="0"/>
            </a:endParaRPr>
          </a:p>
          <a:p>
            <a:pPr marL="285750" indent="-285750">
              <a:buFont typeface="Arial" panose="020B0604020202020204" pitchFamily="34" charset="0"/>
              <a:buChar char="•"/>
            </a:pPr>
            <a:endParaRPr lang="en-US"/>
          </a:p>
        </p:txBody>
      </p:sp>
      <p:sp>
        <p:nvSpPr>
          <p:cNvPr id="23" name="Text Placeholder 3">
            <a:extLst>
              <a:ext uri="{FF2B5EF4-FFF2-40B4-BE49-F238E27FC236}">
                <a16:creationId xmlns:a16="http://schemas.microsoft.com/office/drawing/2014/main" id="{EB154C2D-48A5-6452-FB92-275F41B7AC9B}"/>
              </a:ext>
            </a:extLst>
          </p:cNvPr>
          <p:cNvSpPr txBox="1">
            <a:spLocks/>
          </p:cNvSpPr>
          <p:nvPr/>
        </p:nvSpPr>
        <p:spPr>
          <a:xfrm>
            <a:off x="1355080" y="2603500"/>
            <a:ext cx="10020844" cy="957076"/>
          </a:xfrm>
          <a:prstGeom prst="rect">
            <a:avLst/>
          </a:prstGeom>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accent1"/>
              </a:buClr>
              <a:buSzPct val="115000"/>
              <a:buFont typeface="Arial"/>
              <a:buNone/>
              <a:defRPr sz="1400" kern="1200" cap="none">
                <a:solidFill>
                  <a:schemeClr val="bg1"/>
                </a:solidFill>
                <a:effectLst/>
                <a:latin typeface="+mn-lt"/>
                <a:ea typeface="Dotum" panose="020B0600000101010101" pitchFamily="34" charset="-127"/>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defTabSz="283464">
              <a:spcAft>
                <a:spcPts val="372"/>
              </a:spcAft>
            </a:pPr>
            <a:r>
              <a:rPr lang="en-US" sz="1600" b="1" dirty="0">
                <a:solidFill>
                  <a:srgbClr val="555555"/>
                </a:solidFill>
                <a:latin typeface="Times New Roman" panose="02020603050405020304" pitchFamily="18" charset="0"/>
                <a:cs typeface="Times New Roman" panose="02020603050405020304" pitchFamily="18" charset="0"/>
              </a:rPr>
              <a:t>Data Types:</a:t>
            </a:r>
          </a:p>
          <a:p>
            <a:pPr algn="l"/>
            <a:r>
              <a:rPr lang="en-US" dirty="0">
                <a:solidFill>
                  <a:schemeClr val="tx1">
                    <a:lumMod val="75000"/>
                    <a:lumOff val="25000"/>
                  </a:schemeClr>
                </a:solidFill>
                <a:latin typeface="Times New Roman" panose="02020603050405020304" pitchFamily="18" charset="0"/>
                <a:ea typeface="+mn-ea"/>
                <a:cs typeface="Times New Roman" panose="02020603050405020304" pitchFamily="18" charset="0"/>
              </a:rPr>
              <a:t>Profiling also involves Identifying the types of data present in the dataset, such as numeric, text, date, or categorical. Understanding data types is crucial for ensuring appropriate handling and analysis of the data.</a:t>
            </a:r>
          </a:p>
        </p:txBody>
      </p:sp>
      <p:pic>
        <p:nvPicPr>
          <p:cNvPr id="4" name="Picture 3">
            <a:extLst>
              <a:ext uri="{FF2B5EF4-FFF2-40B4-BE49-F238E27FC236}">
                <a16:creationId xmlns:a16="http://schemas.microsoft.com/office/drawing/2014/main" id="{F2AE62C0-1D20-1E85-1797-D15D2AEFCF4E}"/>
              </a:ext>
            </a:extLst>
          </p:cNvPr>
          <p:cNvPicPr>
            <a:picLocks noChangeAspect="1"/>
          </p:cNvPicPr>
          <p:nvPr/>
        </p:nvPicPr>
        <p:blipFill>
          <a:blip r:embed="rId2"/>
          <a:stretch>
            <a:fillRect/>
          </a:stretch>
        </p:blipFill>
        <p:spPr>
          <a:xfrm>
            <a:off x="2618372" y="3683142"/>
            <a:ext cx="6336691" cy="2703778"/>
          </a:xfrm>
          <a:prstGeom prst="rect">
            <a:avLst/>
          </a:prstGeom>
        </p:spPr>
      </p:pic>
      <p:sp>
        <p:nvSpPr>
          <p:cNvPr id="11" name="Date Placeholder 10">
            <a:extLst>
              <a:ext uri="{FF2B5EF4-FFF2-40B4-BE49-F238E27FC236}">
                <a16:creationId xmlns:a16="http://schemas.microsoft.com/office/drawing/2014/main" id="{CF3A0781-8298-1C3A-952A-0D2DA2A965EB}"/>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8 March 2024</a:t>
            </a:r>
            <a:endParaRPr lang="en-IN">
              <a:latin typeface="Times New Roman" panose="02020603050405020304" pitchFamily="18" charset="0"/>
              <a:cs typeface="Times New Roman" panose="02020603050405020304" pitchFamily="18" charset="0"/>
            </a:endParaRPr>
          </a:p>
        </p:txBody>
      </p:sp>
      <p:sp>
        <p:nvSpPr>
          <p:cNvPr id="13" name="Slide Number Placeholder 12">
            <a:extLst>
              <a:ext uri="{FF2B5EF4-FFF2-40B4-BE49-F238E27FC236}">
                <a16:creationId xmlns:a16="http://schemas.microsoft.com/office/drawing/2014/main" id="{5D5CC49E-4F68-D8A3-1018-74C30018DC62}"/>
              </a:ext>
            </a:extLst>
          </p:cNvPr>
          <p:cNvSpPr>
            <a:spLocks noGrp="1"/>
          </p:cNvSpPr>
          <p:nvPr>
            <p:ph type="sldNum" sz="quarter" idx="12"/>
          </p:nvPr>
        </p:nvSpPr>
        <p:spPr/>
        <p:txBody>
          <a:bodyPr/>
          <a:lstStyle/>
          <a:p>
            <a:fld id="{196CC67B-21B1-4E6A-87A2-527A0043A549}" type="slidenum">
              <a:rPr lang="en-IN" smtClean="0"/>
              <a:t>9</a:t>
            </a:fld>
            <a:endParaRPr lang="en-IN"/>
          </a:p>
        </p:txBody>
      </p:sp>
      <p:sp>
        <p:nvSpPr>
          <p:cNvPr id="2" name="Footer Placeholder 30">
            <a:extLst>
              <a:ext uri="{FF2B5EF4-FFF2-40B4-BE49-F238E27FC236}">
                <a16:creationId xmlns:a16="http://schemas.microsoft.com/office/drawing/2014/main" id="{30B65DFD-D9F2-88D3-C02F-23A19DD2B912}"/>
              </a:ext>
            </a:extLst>
          </p:cNvPr>
          <p:cNvSpPr txBox="1">
            <a:spLocks/>
          </p:cNvSpPr>
          <p:nvPr/>
        </p:nvSpPr>
        <p:spPr>
          <a:xfrm>
            <a:off x="165602" y="6433677"/>
            <a:ext cx="3859795" cy="304801"/>
          </a:xfrm>
          <a:prstGeom prst="rect">
            <a:avLst/>
          </a:prstGeom>
        </p:spPr>
        <p:txBody>
          <a:bodyPr vert="horz" lIns="91440" tIns="45720" rIns="91440" bIns="45720" rtlCol="0" anchor="ctr">
            <a:normAutofit/>
          </a:bodyPr>
          <a:lstStyle>
            <a:defPPr>
              <a:defRPr lang="ru-RU"/>
            </a:defPPr>
            <a:lvl1pPr marL="0" algn="ctr" defTabSz="914400" rtl="0" eaLnBrk="1" latinLnBrk="0" hangingPunct="1">
              <a:defRPr sz="1000" b="1" i="0" kern="1200" cap="all" baseline="0">
                <a:solidFill>
                  <a:schemeClr val="bg1"/>
                </a:solidFill>
                <a:latin typeface="+mn-lt"/>
                <a:ea typeface="Dotum" panose="020B0600000101010101" pitchFamily="34" charset="-127"/>
                <a:cs typeface="Mangal" panose="02040503050203030202"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spcAft>
                <a:spcPts val="600"/>
              </a:spcAft>
            </a:pPr>
            <a:r>
              <a:rPr lang="en-US" cap="none">
                <a:solidFill>
                  <a:schemeClr val="accent1"/>
                </a:solidFill>
                <a:latin typeface="Times New Roman" panose="02020603050405020304" pitchFamily="18" charset="0"/>
                <a:ea typeface="+mn-ea"/>
                <a:cs typeface="Times New Roman" panose="02020603050405020304" pitchFamily="18" charset="0"/>
              </a:rPr>
              <a:t>TEAM 6</a:t>
            </a:r>
          </a:p>
        </p:txBody>
      </p:sp>
    </p:spTree>
    <p:extLst>
      <p:ext uri="{BB962C8B-B14F-4D97-AF65-F5344CB8AC3E}">
        <p14:creationId xmlns:p14="http://schemas.microsoft.com/office/powerpoint/2010/main" val="4922609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ustom">
  <a:themeElements>
    <a:clrScheme name="TM16411243">
      <a:dk1>
        <a:srgbClr val="000000"/>
      </a:dk1>
      <a:lt1>
        <a:srgbClr val="FFFFFF"/>
      </a:lt1>
      <a:dk2>
        <a:srgbClr val="2B2E42"/>
      </a:dk2>
      <a:lt2>
        <a:srgbClr val="E7E6E6"/>
      </a:lt2>
      <a:accent1>
        <a:srgbClr val="F4CE2F"/>
      </a:accent1>
      <a:accent2>
        <a:srgbClr val="D23958"/>
      </a:accent2>
      <a:accent3>
        <a:srgbClr val="F58020"/>
      </a:accent3>
      <a:accent4>
        <a:srgbClr val="009AD5"/>
      </a:accent4>
      <a:accent5>
        <a:srgbClr val="0479CE"/>
      </a:accent5>
      <a:accent6>
        <a:srgbClr val="25C29C"/>
      </a:accent6>
      <a:hlink>
        <a:srgbClr val="0563C1"/>
      </a:hlink>
      <a:folHlink>
        <a:srgbClr val="954F72"/>
      </a:folHlink>
    </a:clrScheme>
    <a:fontScheme name="Custom 70">
      <a:majorFont>
        <a:latin typeface="Avenir Next LT Pro Demi"/>
        <a:ea typeface=""/>
        <a:cs typeface=""/>
      </a:majorFont>
      <a:minorFont>
        <a:latin typeface="Avenir Next LT Pro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3_Win32_SL_v4" id="{5E1028BC-039D-4A85-8182-5BC71B8BBFDB}" vid="{8FC0B532-47E6-48BF-A500-9A0D2EC43829}"/>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a023e5a-92f6-44d0-90ae-baf4934a4d1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DDAAB3A46FA0044A97790209F48EE65A" ma:contentTypeVersion="14" ma:contentTypeDescription="Ein neues Dokument erstellen." ma:contentTypeScope="" ma:versionID="44ddb37c7a8d08e0cdb19f9cca759d60">
  <xsd:schema xmlns:xsd="http://www.w3.org/2001/XMLSchema" xmlns:xs="http://www.w3.org/2001/XMLSchema" xmlns:p="http://schemas.microsoft.com/office/2006/metadata/properties" xmlns:ns3="5a023e5a-92f6-44d0-90ae-baf4934a4d1f" xmlns:ns4="0d4fffc0-753e-4268-b97a-c28eda4a195f" targetNamespace="http://schemas.microsoft.com/office/2006/metadata/properties" ma:root="true" ma:fieldsID="5ed558bd69b09346872d62386d155de8" ns3:_="" ns4:_="">
    <xsd:import namespace="5a023e5a-92f6-44d0-90ae-baf4934a4d1f"/>
    <xsd:import namespace="0d4fffc0-753e-4268-b97a-c28eda4a195f"/>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SystemTags" minOccurs="0"/>
                <xsd:element ref="ns3:_activity" minOccurs="0"/>
                <xsd:element ref="ns3:MediaLengthInSecond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023e5a-92f6-44d0-90ae-baf4934a4d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_activity" ma:index="17" nillable="true" ma:displayName="_activity" ma:hidden="true" ma:internalName="_activity">
      <xsd:simpleType>
        <xsd:restriction base="dms:Note"/>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d4fffc0-753e-4268-b97a-c28eda4a195f" elementFormDefault="qualified">
    <xsd:import namespace="http://schemas.microsoft.com/office/2006/documentManagement/types"/>
    <xsd:import namespace="http://schemas.microsoft.com/office/infopath/2007/PartnerControls"/>
    <xsd:element name="SharedWithUsers" ma:index="19"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Freigegeben für - Details" ma:internalName="SharedWithDetails" ma:readOnly="true">
      <xsd:simpleType>
        <xsd:restriction base="dms:Note">
          <xsd:maxLength value="255"/>
        </xsd:restriction>
      </xsd:simpleType>
    </xsd:element>
    <xsd:element name="SharingHintHash" ma:index="21"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48AA7B-8093-4312-9C92-093E87B9931D}">
  <ds:schemaRefs>
    <ds:schemaRef ds:uri="5a023e5a-92f6-44d0-90ae-baf4934a4d1f"/>
    <ds:schemaRef ds:uri="http://schemas.microsoft.com/office/2006/metadata/properties"/>
    <ds:schemaRef ds:uri="http://schemas.microsoft.com/office/infopath/2007/PartnerControls"/>
    <ds:schemaRef ds:uri="http://www.w3.org/2000/xmlns/"/>
    <ds:schemaRef ds:uri="http://www.w3.org/2001/XMLSchema-instance"/>
  </ds:schemaRefs>
</ds:datastoreItem>
</file>

<file path=customXml/itemProps2.xml><?xml version="1.0" encoding="utf-8"?>
<ds:datastoreItem xmlns:ds="http://schemas.openxmlformats.org/officeDocument/2006/customXml" ds:itemID="{E81D4CC6-3580-4AFF-ADAD-40005A217EE9}">
  <ds:schemaRefs>
    <ds:schemaRef ds:uri="http://schemas.microsoft.com/sharepoint/v3/contenttype/forms"/>
  </ds:schemaRefs>
</ds:datastoreItem>
</file>

<file path=customXml/itemProps3.xml><?xml version="1.0" encoding="utf-8"?>
<ds:datastoreItem xmlns:ds="http://schemas.openxmlformats.org/officeDocument/2006/customXml" ds:itemID="{54512186-5F04-443C-A3A2-E85321C7D37C}">
  <ds:schemaRefs>
    <ds:schemaRef ds:uri="0d4fffc0-753e-4268-b97a-c28eda4a195f"/>
    <ds:schemaRef ds:uri="5a023e5a-92f6-44d0-90ae-baf4934a4d1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93</TotalTime>
  <Words>1194</Words>
  <Application>Microsoft Office PowerPoint</Application>
  <PresentationFormat>Widescreen</PresentationFormat>
  <Paragraphs>261</Paragraphs>
  <Slides>35</Slides>
  <Notes>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35</vt:i4>
      </vt:variant>
    </vt:vector>
  </HeadingPairs>
  <TitlesOfParts>
    <vt:vector size="48" baseType="lpstr">
      <vt:lpstr>MS PMincho</vt:lpstr>
      <vt:lpstr>Arial</vt:lpstr>
      <vt:lpstr>Avenir Next LT Pro </vt:lpstr>
      <vt:lpstr>Avenir Next LT Pro Demi</vt:lpstr>
      <vt:lpstr>Calibri</vt:lpstr>
      <vt:lpstr>Century Gothic</vt:lpstr>
      <vt:lpstr>Courier New</vt:lpstr>
      <vt:lpstr>Mangal</vt:lpstr>
      <vt:lpstr>Times New Roman</vt:lpstr>
      <vt:lpstr>Wingdings</vt:lpstr>
      <vt:lpstr>Wingdings 3</vt:lpstr>
      <vt:lpstr>Custom</vt:lpstr>
      <vt:lpstr>Ion Boardroom</vt:lpstr>
      <vt:lpstr>      by,  Ashwith Anand Poojary(11038008) Muskaan Chhabra(11038196)    Rakesh Hadne Sreenath(11038138)           Aadishree Borkar(11037522) </vt:lpstr>
      <vt:lpstr>Table of Contents:</vt:lpstr>
      <vt:lpstr>   Purpose</vt:lpstr>
      <vt:lpstr>About the Dataset</vt:lpstr>
      <vt:lpstr>Tools and Technologies Used</vt:lpstr>
      <vt:lpstr>User Story</vt:lpstr>
      <vt:lpstr>Data Profiling</vt:lpstr>
      <vt:lpstr>Data Profiling : Single-Column Analysis</vt:lpstr>
      <vt:lpstr>Data Profiling</vt:lpstr>
      <vt:lpstr>Data Profiling</vt:lpstr>
      <vt:lpstr>Data Profiling</vt:lpstr>
      <vt:lpstr>Data Profiling</vt:lpstr>
      <vt:lpstr>Data Cleaning</vt:lpstr>
      <vt:lpstr>Data Cleaning</vt:lpstr>
      <vt:lpstr>Data Cleaning</vt:lpstr>
      <vt:lpstr>Data Cleaning</vt:lpstr>
      <vt:lpstr>Data Cleaning</vt:lpstr>
      <vt:lpstr>Data Cleaning</vt:lpstr>
      <vt:lpstr>Queries</vt:lpstr>
      <vt:lpstr>The Most Common Type Of Crime Committed</vt:lpstr>
      <vt:lpstr>Number Of Crimes In Every Month Of The Year 2021</vt:lpstr>
      <vt:lpstr>Retrieve The Number Of Crimes Reported In Each Location Type</vt:lpstr>
      <vt:lpstr>Retrieving the count of crimes grouped by their status descriptions</vt:lpstr>
      <vt:lpstr>Average age of victims in crimes</vt:lpstr>
      <vt:lpstr>Total count of crimes involving female victims, grouped by each location</vt:lpstr>
      <vt:lpstr>Data Uncleaning</vt:lpstr>
      <vt:lpstr>Data Uncleaning</vt:lpstr>
      <vt:lpstr>Data Uncleaning</vt:lpstr>
      <vt:lpstr>Data Uncleaning</vt:lpstr>
      <vt:lpstr>Data Uncleaning</vt:lpstr>
      <vt:lpstr>Data Uncleaning</vt:lpstr>
      <vt:lpstr>DATA UNCLEANING </vt:lpstr>
      <vt:lpstr>Conclusion</vt:lpstr>
      <vt:lpstr>Roles</vt:lpstr>
      <vt:lpstr>Q&amp;A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 TRUCTIONS</dc:title>
  <dc:creator>Anand Poojary, Ashwith (SRH Hochschule Heidelberg Student)</dc:creator>
  <cp:lastModifiedBy>Ashwith Anand</cp:lastModifiedBy>
  <cp:revision>4</cp:revision>
  <dcterms:created xsi:type="dcterms:W3CDTF">2023-12-17T18:05:08Z</dcterms:created>
  <dcterms:modified xsi:type="dcterms:W3CDTF">2024-03-08T15:25:04Z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0x010100DDAAB3A46FA0044A97790209F48EE65A</vt:lpwstr>
  </property>
</Properties>
</file>